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Raleway"/>
      <p:regular r:id="rId31"/>
      <p:bold r:id="rId32"/>
      <p:italic r:id="rId33"/>
      <p:boldItalic r:id="rId34"/>
    </p:embeddedFont>
    <p:embeddedFont>
      <p:font typeface="Proxima Nova"/>
      <p:regular r:id="rId35"/>
      <p:bold r:id="rId36"/>
      <p:italic r:id="rId37"/>
      <p:boldItalic r:id="rId38"/>
    </p:embeddedFont>
    <p:embeddedFont>
      <p:font typeface="Proxima Nova Extrabold"/>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22DE03-7D90-4C3D-8DDE-96F983E4C627}">
  <a:tblStyle styleId="{4922DE03-7D90-4C3D-8DDE-96F983E4C62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CD82AC5-183E-4A0B-ABC6-B988F03B072B}"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aleway-italic.fntdata"/><Relationship Id="rId10" Type="http://schemas.openxmlformats.org/officeDocument/2006/relationships/slide" Target="slides/slide3.xml"/><Relationship Id="rId32" Type="http://schemas.openxmlformats.org/officeDocument/2006/relationships/font" Target="fonts/Raleway-bold.fntdata"/><Relationship Id="rId13" Type="http://schemas.openxmlformats.org/officeDocument/2006/relationships/slide" Target="slides/slide6.xml"/><Relationship Id="rId35" Type="http://schemas.openxmlformats.org/officeDocument/2006/relationships/font" Target="fonts/ProximaNova-regular.fntdata"/><Relationship Id="rId12" Type="http://schemas.openxmlformats.org/officeDocument/2006/relationships/slide" Target="slides/slide5.xml"/><Relationship Id="rId34" Type="http://schemas.openxmlformats.org/officeDocument/2006/relationships/font" Target="fonts/Raleway-boldItalic.fntdata"/><Relationship Id="rId15" Type="http://schemas.openxmlformats.org/officeDocument/2006/relationships/slide" Target="slides/slide8.xml"/><Relationship Id="rId37" Type="http://schemas.openxmlformats.org/officeDocument/2006/relationships/font" Target="fonts/ProximaNova-italic.fntdata"/><Relationship Id="rId14" Type="http://schemas.openxmlformats.org/officeDocument/2006/relationships/slide" Target="slides/slide7.xml"/><Relationship Id="rId36" Type="http://schemas.openxmlformats.org/officeDocument/2006/relationships/font" Target="fonts/ProximaNova-bold.fntdata"/><Relationship Id="rId17" Type="http://schemas.openxmlformats.org/officeDocument/2006/relationships/slide" Target="slides/slide10.xml"/><Relationship Id="rId39" Type="http://schemas.openxmlformats.org/officeDocument/2006/relationships/font" Target="fonts/ProximaNovaExtrabold-bold.fntdata"/><Relationship Id="rId16" Type="http://schemas.openxmlformats.org/officeDocument/2006/relationships/slide" Target="slides/slide9.xml"/><Relationship Id="rId38" Type="http://schemas.openxmlformats.org/officeDocument/2006/relationships/font" Target="fonts/ProximaNova-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705a302bb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705a302bb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705a302bb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705a302bb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Field Trip Information</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705a302bb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705a302bb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Field Trip Information</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705a302bb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705a302bb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Field Trip Information, feel free to edit or add your own!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705a302bb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705a302bb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Field Trip Information, feel free to edit or add your own!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705a302bb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5705a302bb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Simple Schedule Overview</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705a302bb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5705a302bb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For 8th graders only, students will be able to pick which route they want to take for the beginning portion of the field trip. This will affect the groups. New groups should be made by Thursday afternoon before you leave and tell Tara!</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705a302bb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705a302bb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Set a 3 minute timer to reflect and answer questions on the worksheet</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5705a302bb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5705a302bb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5705a302bb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5705a302bb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705a302bb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705a302bb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705a302bb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705a302bb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Additional information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5705a302bb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5705a302bb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Groups will change based on what option they pick. This will also affect what bus they get on.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705a302bb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5705a302bb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5705a302bb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5705a302bb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5705a302bb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5705a302bb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705a302bb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5705a302bb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Detailed Schedule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705a302bb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5705a302bb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Additional information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Starting Slide for students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705a302b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705a302b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Overview of what we are doing at summer school</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705a302bb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5705a302bb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Question that we want to answer by the end of the field trip</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705a302bb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5705a302bb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5 minute Activity: Four corners, Turn and talks, etc</a:t>
            </a:r>
            <a:endParaRPr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705a302bb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5705a302bb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Set a 5 minute timer to reflect and answer questions on the worksheet</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0" name="Shape 50"/>
        <p:cNvGrpSpPr/>
        <p:nvPr/>
      </p:nvGrpSpPr>
      <p:grpSpPr>
        <a:xfrm>
          <a:off x="0" y="0"/>
          <a:ext cx="0" cy="0"/>
          <a:chOff x="0" y="0"/>
          <a:chExt cx="0" cy="0"/>
        </a:xfrm>
      </p:grpSpPr>
      <p:sp>
        <p:nvSpPr>
          <p:cNvPr id="51" name="Google Shape;51;p13"/>
          <p:cNvSpPr txBox="1"/>
          <p:nvPr>
            <p:ph idx="1" type="subTitle"/>
          </p:nvPr>
        </p:nvSpPr>
        <p:spPr>
          <a:xfrm>
            <a:off x="485775" y="2665639"/>
            <a:ext cx="8172600" cy="1153800"/>
          </a:xfrm>
          <a:prstGeom prst="rect">
            <a:avLst/>
          </a:prstGeom>
          <a:noFill/>
          <a:ln>
            <a:noFill/>
          </a:ln>
        </p:spPr>
        <p:txBody>
          <a:bodyPr anchorCtr="0" anchor="t" bIns="45700" lIns="91425" spcFirstLastPara="1" rIns="91425" wrap="square" tIns="45700">
            <a:noAutofit/>
          </a:bodyPr>
          <a:lstStyle>
            <a:lvl1pPr lvl="0" rtl="0" algn="ctr">
              <a:lnSpc>
                <a:spcPct val="110000"/>
              </a:lnSpc>
              <a:spcBef>
                <a:spcPts val="400"/>
              </a:spcBef>
              <a:spcAft>
                <a:spcPts val="0"/>
              </a:spcAft>
              <a:buClr>
                <a:schemeClr val="dk1"/>
              </a:buClr>
              <a:buSzPts val="2000"/>
              <a:buFont typeface="Calibri"/>
              <a:buNone/>
              <a:defRPr sz="2000">
                <a:solidFill>
                  <a:schemeClr val="dk1"/>
                </a:solidFill>
                <a:latin typeface="Calibri"/>
                <a:ea typeface="Calibri"/>
                <a:cs typeface="Calibri"/>
                <a:sym typeface="Calibri"/>
              </a:defRPr>
            </a:lvl1pPr>
            <a:lvl2pPr lvl="1" rtl="0" algn="ctr">
              <a:spcBef>
                <a:spcPts val="360"/>
              </a:spcBef>
              <a:spcAft>
                <a:spcPts val="0"/>
              </a:spcAft>
              <a:buClr>
                <a:srgbClr val="404040"/>
              </a:buClr>
              <a:buSzPts val="1800"/>
              <a:buFont typeface="Calibri"/>
              <a:buNone/>
              <a:defRPr/>
            </a:lvl2pPr>
            <a:lvl3pPr lvl="2" rtl="0" algn="ctr">
              <a:spcBef>
                <a:spcPts val="360"/>
              </a:spcBef>
              <a:spcAft>
                <a:spcPts val="0"/>
              </a:spcAft>
              <a:buClr>
                <a:srgbClr val="404040"/>
              </a:buClr>
              <a:buSzPts val="1800"/>
              <a:buFont typeface="Calibri"/>
              <a:buNone/>
              <a:defRPr/>
            </a:lvl3pPr>
            <a:lvl4pPr lvl="3" rtl="0" algn="ctr">
              <a:spcBef>
                <a:spcPts val="360"/>
              </a:spcBef>
              <a:spcAft>
                <a:spcPts val="0"/>
              </a:spcAft>
              <a:buClr>
                <a:srgbClr val="404040"/>
              </a:buClr>
              <a:buSzPts val="1800"/>
              <a:buFont typeface="Calibri"/>
              <a:buNone/>
              <a:defRPr/>
            </a:lvl4pPr>
            <a:lvl5pPr lvl="4" rtl="0" algn="ctr">
              <a:spcBef>
                <a:spcPts val="360"/>
              </a:spcBef>
              <a:spcAft>
                <a:spcPts val="0"/>
              </a:spcAft>
              <a:buClr>
                <a:srgbClr val="404040"/>
              </a:buClr>
              <a:buSzPts val="1800"/>
              <a:buFont typeface="Calibri"/>
              <a:buNone/>
              <a:defRPr/>
            </a:lvl5pPr>
            <a:lvl6pPr lvl="5" rtl="0" algn="ctr">
              <a:spcBef>
                <a:spcPts val="400"/>
              </a:spcBef>
              <a:spcAft>
                <a:spcPts val="0"/>
              </a:spcAft>
              <a:buClr>
                <a:schemeClr val="dk1"/>
              </a:buClr>
              <a:buSzPts val="2000"/>
              <a:buFont typeface="Calibri"/>
              <a:buNone/>
              <a:defRPr/>
            </a:lvl6pPr>
            <a:lvl7pPr lvl="6" rtl="0" algn="ctr">
              <a:spcBef>
                <a:spcPts val="400"/>
              </a:spcBef>
              <a:spcAft>
                <a:spcPts val="0"/>
              </a:spcAft>
              <a:buClr>
                <a:schemeClr val="dk1"/>
              </a:buClr>
              <a:buSzPts val="2000"/>
              <a:buFont typeface="Calibri"/>
              <a:buNone/>
              <a:defRPr/>
            </a:lvl7pPr>
            <a:lvl8pPr lvl="7" rtl="0" algn="ctr">
              <a:spcBef>
                <a:spcPts val="400"/>
              </a:spcBef>
              <a:spcAft>
                <a:spcPts val="0"/>
              </a:spcAft>
              <a:buClr>
                <a:schemeClr val="dk1"/>
              </a:buClr>
              <a:buSzPts val="2000"/>
              <a:buFont typeface="Calibri"/>
              <a:buNone/>
              <a:defRPr/>
            </a:lvl8pPr>
            <a:lvl9pPr lvl="8" rtl="0" algn="ctr">
              <a:spcBef>
                <a:spcPts val="400"/>
              </a:spcBef>
              <a:spcAft>
                <a:spcPts val="0"/>
              </a:spcAft>
              <a:buClr>
                <a:schemeClr val="dk1"/>
              </a:buClr>
              <a:buSzPts val="2000"/>
              <a:buFont typeface="Calibri"/>
              <a:buNone/>
              <a:defRPr/>
            </a:lvl9pPr>
          </a:lstStyle>
          <a:p/>
        </p:txBody>
      </p:sp>
      <p:sp>
        <p:nvSpPr>
          <p:cNvPr id="52" name="Google Shape;52;p13"/>
          <p:cNvSpPr txBox="1"/>
          <p:nvPr>
            <p:ph type="ctrTitle"/>
          </p:nvPr>
        </p:nvSpPr>
        <p:spPr>
          <a:xfrm>
            <a:off x="485775" y="957028"/>
            <a:ext cx="8172600" cy="1532700"/>
          </a:xfrm>
          <a:prstGeom prst="rect">
            <a:avLst/>
          </a:prstGeom>
          <a:noFill/>
          <a:ln>
            <a:noFill/>
          </a:ln>
        </p:spPr>
        <p:txBody>
          <a:bodyPr anchorCtr="0" anchor="t" bIns="45700" lIns="91425" spcFirstLastPara="1" rIns="91425" wrap="square" tIns="45700">
            <a:spAutoFit/>
          </a:bodyPr>
          <a:lstStyle>
            <a:lvl1pPr lvl="0" rtl="0" algn="ctr">
              <a:lnSpc>
                <a:spcPct val="90000"/>
              </a:lnSpc>
              <a:spcBef>
                <a:spcPts val="2600"/>
              </a:spcBef>
              <a:spcAft>
                <a:spcPts val="0"/>
              </a:spcAft>
              <a:buSzPts val="2800"/>
              <a:buNone/>
              <a:defRPr sz="5200">
                <a:solidFill>
                  <a:schemeClr val="dk1"/>
                </a:solidFill>
                <a:latin typeface="Calibri"/>
                <a:ea typeface="Calibri"/>
                <a:cs typeface="Calibri"/>
                <a:sym typeface="Calibri"/>
              </a:defRPr>
            </a:lvl1pPr>
            <a:lvl2pPr lvl="1" rtl="0" algn="l">
              <a:lnSpc>
                <a:spcPct val="90000"/>
              </a:lnSpc>
              <a:spcBef>
                <a:spcPts val="900"/>
              </a:spcBef>
              <a:spcAft>
                <a:spcPts val="0"/>
              </a:spcAft>
              <a:buSzPts val="2800"/>
              <a:buNone/>
              <a:defRPr/>
            </a:lvl2pPr>
            <a:lvl3pPr lvl="2" rtl="0" algn="l">
              <a:lnSpc>
                <a:spcPct val="90000"/>
              </a:lnSpc>
              <a:spcBef>
                <a:spcPts val="900"/>
              </a:spcBef>
              <a:spcAft>
                <a:spcPts val="0"/>
              </a:spcAft>
              <a:buSzPts val="2800"/>
              <a:buNone/>
              <a:defRPr/>
            </a:lvl3pPr>
            <a:lvl4pPr lvl="3" rtl="0" algn="l">
              <a:lnSpc>
                <a:spcPct val="90000"/>
              </a:lnSpc>
              <a:spcBef>
                <a:spcPts val="900"/>
              </a:spcBef>
              <a:spcAft>
                <a:spcPts val="0"/>
              </a:spcAft>
              <a:buSzPts val="2800"/>
              <a:buNone/>
              <a:defRPr/>
            </a:lvl4pPr>
            <a:lvl5pPr lvl="4" rtl="0" algn="l">
              <a:lnSpc>
                <a:spcPct val="90000"/>
              </a:lnSpc>
              <a:spcBef>
                <a:spcPts val="90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 name="Shape 53"/>
        <p:cNvGrpSpPr/>
        <p:nvPr/>
      </p:nvGrpSpPr>
      <p:grpSpPr>
        <a:xfrm>
          <a:off x="0" y="0"/>
          <a:ext cx="0" cy="0"/>
          <a:chOff x="0" y="0"/>
          <a:chExt cx="0" cy="0"/>
        </a:xfrm>
      </p:grpSpPr>
      <p:sp>
        <p:nvSpPr>
          <p:cNvPr id="54" name="Google Shape;54;p14"/>
          <p:cNvSpPr txBox="1"/>
          <p:nvPr>
            <p:ph idx="1" type="body"/>
          </p:nvPr>
        </p:nvSpPr>
        <p:spPr>
          <a:xfrm>
            <a:off x="457200" y="850108"/>
            <a:ext cx="8229600" cy="3394500"/>
          </a:xfrm>
          <a:prstGeom prst="rect">
            <a:avLst/>
          </a:prstGeom>
          <a:noFill/>
          <a:ln>
            <a:noFill/>
          </a:ln>
        </p:spPr>
        <p:txBody>
          <a:bodyPr anchorCtr="0" anchor="t" bIns="45700" lIns="91425" spcFirstLastPara="1" rIns="91425" wrap="square" tIns="45700">
            <a:noAutofit/>
          </a:bodyPr>
          <a:lstStyle>
            <a:lvl1pPr indent="-228600" lvl="0" marL="457200" rtl="0" algn="l">
              <a:spcBef>
                <a:spcPts val="360"/>
              </a:spcBef>
              <a:spcAft>
                <a:spcPts val="0"/>
              </a:spcAft>
              <a:buSzPts val="1800"/>
              <a:buNone/>
              <a:defRPr>
                <a:solidFill>
                  <a:srgbClr val="38393D"/>
                </a:solidFill>
              </a:defRPr>
            </a:lvl1pPr>
            <a:lvl2pPr indent="-228600" lvl="1" marL="914400" rtl="0" algn="l">
              <a:spcBef>
                <a:spcPts val="360"/>
              </a:spcBef>
              <a:spcAft>
                <a:spcPts val="0"/>
              </a:spcAft>
              <a:buSzPts val="1400"/>
              <a:buNone/>
              <a:defRPr>
                <a:solidFill>
                  <a:srgbClr val="38393D"/>
                </a:solidFill>
              </a:defRPr>
            </a:lvl2pPr>
            <a:lvl3pPr indent="-228600" lvl="2" marL="1371600" rtl="0" algn="l">
              <a:spcBef>
                <a:spcPts val="360"/>
              </a:spcBef>
              <a:spcAft>
                <a:spcPts val="0"/>
              </a:spcAft>
              <a:buSzPts val="1400"/>
              <a:buNone/>
              <a:defRPr>
                <a:solidFill>
                  <a:srgbClr val="38393D"/>
                </a:solidFill>
              </a:defRPr>
            </a:lvl3pPr>
            <a:lvl4pPr indent="-228600" lvl="3" marL="1828800" rtl="0" algn="l">
              <a:spcBef>
                <a:spcPts val="360"/>
              </a:spcBef>
              <a:spcAft>
                <a:spcPts val="0"/>
              </a:spcAft>
              <a:buSzPts val="1400"/>
              <a:buNone/>
              <a:defRPr>
                <a:solidFill>
                  <a:srgbClr val="38393D"/>
                </a:solidFill>
              </a:defRPr>
            </a:lvl4pPr>
            <a:lvl5pPr indent="-228600" lvl="4" marL="2286000" rtl="0" algn="l">
              <a:spcBef>
                <a:spcPts val="360"/>
              </a:spcBef>
              <a:spcAft>
                <a:spcPts val="0"/>
              </a:spcAft>
              <a:buSzPts val="1400"/>
              <a:buNone/>
              <a:defRPr>
                <a:solidFill>
                  <a:srgbClr val="38393D"/>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5" name="Google Shape;55;p14"/>
          <p:cNvSpPr txBox="1"/>
          <p:nvPr>
            <p:ph type="title"/>
          </p:nvPr>
        </p:nvSpPr>
        <p:spPr>
          <a:xfrm>
            <a:off x="457200" y="153987"/>
            <a:ext cx="8229600" cy="4794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900"/>
              </a:spcBef>
              <a:spcAft>
                <a:spcPts val="0"/>
              </a:spcAft>
              <a:buSzPts val="2800"/>
              <a:buNone/>
              <a:defRPr/>
            </a:lvl1pPr>
            <a:lvl2pPr lvl="1" rtl="0" algn="l">
              <a:lnSpc>
                <a:spcPct val="90000"/>
              </a:lnSpc>
              <a:spcBef>
                <a:spcPts val="900"/>
              </a:spcBef>
              <a:spcAft>
                <a:spcPts val="0"/>
              </a:spcAft>
              <a:buSzPts val="2800"/>
              <a:buNone/>
              <a:defRPr/>
            </a:lvl2pPr>
            <a:lvl3pPr lvl="2" rtl="0" algn="l">
              <a:lnSpc>
                <a:spcPct val="90000"/>
              </a:lnSpc>
              <a:spcBef>
                <a:spcPts val="900"/>
              </a:spcBef>
              <a:spcAft>
                <a:spcPts val="0"/>
              </a:spcAft>
              <a:buSzPts val="2800"/>
              <a:buNone/>
              <a:defRPr/>
            </a:lvl3pPr>
            <a:lvl4pPr lvl="3" rtl="0" algn="l">
              <a:lnSpc>
                <a:spcPct val="90000"/>
              </a:lnSpc>
              <a:spcBef>
                <a:spcPts val="900"/>
              </a:spcBef>
              <a:spcAft>
                <a:spcPts val="0"/>
              </a:spcAft>
              <a:buSzPts val="2800"/>
              <a:buNone/>
              <a:defRPr/>
            </a:lvl4pPr>
            <a:lvl5pPr lvl="4" rtl="0" algn="l">
              <a:lnSpc>
                <a:spcPct val="90000"/>
              </a:lnSpc>
              <a:spcBef>
                <a:spcPts val="90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 name="Shape 56"/>
        <p:cNvGrpSpPr/>
        <p:nvPr/>
      </p:nvGrpSpPr>
      <p:grpSpPr>
        <a:xfrm>
          <a:off x="0" y="0"/>
          <a:ext cx="0" cy="0"/>
          <a:chOff x="0" y="0"/>
          <a:chExt cx="0" cy="0"/>
        </a:xfrm>
      </p:grpSpPr>
      <p:sp>
        <p:nvSpPr>
          <p:cNvPr id="57" name="Google Shape;57;p15"/>
          <p:cNvSpPr txBox="1"/>
          <p:nvPr>
            <p:ph type="title"/>
          </p:nvPr>
        </p:nvSpPr>
        <p:spPr>
          <a:xfrm>
            <a:off x="457200" y="153987"/>
            <a:ext cx="8229600" cy="479400"/>
          </a:xfrm>
          <a:prstGeom prst="rect">
            <a:avLst/>
          </a:prstGeom>
          <a:noFill/>
          <a:ln>
            <a:noFill/>
          </a:ln>
        </p:spPr>
        <p:txBody>
          <a:bodyPr anchorCtr="0" anchor="t" bIns="45700" lIns="91425" spcFirstLastPara="1" rIns="91425" wrap="square" tIns="45700">
            <a:spAutoFit/>
          </a:bodyPr>
          <a:lstStyle>
            <a:lvl1pPr lvl="0" rtl="0" algn="l">
              <a:lnSpc>
                <a:spcPct val="90000"/>
              </a:lnSpc>
              <a:spcBef>
                <a:spcPts val="900"/>
              </a:spcBef>
              <a:spcAft>
                <a:spcPts val="0"/>
              </a:spcAft>
              <a:buSzPts val="2800"/>
              <a:buNone/>
              <a:defRPr/>
            </a:lvl1pPr>
            <a:lvl2pPr lvl="1" rtl="0" algn="l">
              <a:lnSpc>
                <a:spcPct val="90000"/>
              </a:lnSpc>
              <a:spcBef>
                <a:spcPts val="900"/>
              </a:spcBef>
              <a:spcAft>
                <a:spcPts val="0"/>
              </a:spcAft>
              <a:buSzPts val="2800"/>
              <a:buNone/>
              <a:defRPr/>
            </a:lvl2pPr>
            <a:lvl3pPr lvl="2" rtl="0" algn="l">
              <a:lnSpc>
                <a:spcPct val="90000"/>
              </a:lnSpc>
              <a:spcBef>
                <a:spcPts val="900"/>
              </a:spcBef>
              <a:spcAft>
                <a:spcPts val="0"/>
              </a:spcAft>
              <a:buSzPts val="2800"/>
              <a:buNone/>
              <a:defRPr/>
            </a:lvl3pPr>
            <a:lvl4pPr lvl="3" rtl="0" algn="l">
              <a:lnSpc>
                <a:spcPct val="90000"/>
              </a:lnSpc>
              <a:spcBef>
                <a:spcPts val="900"/>
              </a:spcBef>
              <a:spcAft>
                <a:spcPts val="0"/>
              </a:spcAft>
              <a:buSzPts val="2800"/>
              <a:buNone/>
              <a:defRPr/>
            </a:lvl4pPr>
            <a:lvl5pPr lvl="4" rtl="0" algn="l">
              <a:lnSpc>
                <a:spcPct val="90000"/>
              </a:lnSpc>
              <a:spcBef>
                <a:spcPts val="90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58" name="Shape 58"/>
        <p:cNvGrpSpPr/>
        <p:nvPr/>
      </p:nvGrpSpPr>
      <p:grpSpPr>
        <a:xfrm>
          <a:off x="0" y="0"/>
          <a:ext cx="0" cy="0"/>
          <a:chOff x="0" y="0"/>
          <a:chExt cx="0" cy="0"/>
        </a:xfrm>
      </p:grpSpPr>
      <p:sp>
        <p:nvSpPr>
          <p:cNvPr id="59" name="Google Shape;59;p16"/>
          <p:cNvSpPr/>
          <p:nvPr/>
        </p:nvSpPr>
        <p:spPr>
          <a:xfrm>
            <a:off x="0" y="465565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6"/>
          <p:cNvSpPr txBox="1"/>
          <p:nvPr>
            <p:ph idx="1" type="body"/>
          </p:nvPr>
        </p:nvSpPr>
        <p:spPr>
          <a:xfrm>
            <a:off x="721225" y="1943525"/>
            <a:ext cx="3300900" cy="15975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1" name="Google Shape;61;p1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6"/>
          <p:cNvSpPr txBox="1"/>
          <p:nvPr>
            <p:ph type="title"/>
          </p:nvPr>
        </p:nvSpPr>
        <p:spPr>
          <a:xfrm>
            <a:off x="729450" y="251850"/>
            <a:ext cx="33009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3" name="Google Shape;63;p16"/>
          <p:cNvSpPr txBox="1"/>
          <p:nvPr>
            <p:ph idx="2" type="subTitle"/>
          </p:nvPr>
        </p:nvSpPr>
        <p:spPr>
          <a:xfrm>
            <a:off x="727950" y="1254475"/>
            <a:ext cx="3300900" cy="346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1600"/>
              <a:buFont typeface="Proxima Nova Extrabold"/>
              <a:buNone/>
              <a:defRPr sz="1600">
                <a:solidFill>
                  <a:schemeClr val="dk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64" name="Shape 64"/>
        <p:cNvGrpSpPr/>
        <p:nvPr/>
      </p:nvGrpSpPr>
      <p:grpSpPr>
        <a:xfrm>
          <a:off x="0" y="0"/>
          <a:ext cx="0" cy="0"/>
          <a:chOff x="0" y="0"/>
          <a:chExt cx="0" cy="0"/>
        </a:xfrm>
      </p:grpSpPr>
      <p:sp>
        <p:nvSpPr>
          <p:cNvPr id="65" name="Google Shape;65;p17"/>
          <p:cNvSpPr/>
          <p:nvPr/>
        </p:nvSpPr>
        <p:spPr>
          <a:xfrm>
            <a:off x="0" y="465565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7"/>
          <p:cNvSpPr txBox="1"/>
          <p:nvPr>
            <p:ph type="title"/>
          </p:nvPr>
        </p:nvSpPr>
        <p:spPr>
          <a:xfrm>
            <a:off x="729450" y="2518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7" name="Google Shape;67;p17"/>
          <p:cNvSpPr txBox="1"/>
          <p:nvPr>
            <p:ph idx="1" type="body"/>
          </p:nvPr>
        </p:nvSpPr>
        <p:spPr>
          <a:xfrm>
            <a:off x="729450" y="1545475"/>
            <a:ext cx="7688700" cy="2261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8" name="Google Shape;68;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7"/>
          <p:cNvSpPr txBox="1"/>
          <p:nvPr>
            <p:ph idx="2" type="subTitle"/>
          </p:nvPr>
        </p:nvSpPr>
        <p:spPr>
          <a:xfrm>
            <a:off x="727950" y="832650"/>
            <a:ext cx="7586100" cy="346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1600"/>
              <a:buFont typeface="Proxima Nova Extrabold"/>
              <a:buNone/>
              <a:defRPr sz="1600">
                <a:solidFill>
                  <a:schemeClr val="dk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MAIN_POINT_1">
    <p:bg>
      <p:bgPr>
        <a:solidFill>
          <a:schemeClr val="accent1"/>
        </a:solidFill>
      </p:bgPr>
    </p:bg>
    <p:spTree>
      <p:nvGrpSpPr>
        <p:cNvPr id="70" name="Shape 70"/>
        <p:cNvGrpSpPr/>
        <p:nvPr/>
      </p:nvGrpSpPr>
      <p:grpSpPr>
        <a:xfrm>
          <a:off x="0" y="0"/>
          <a:ext cx="0" cy="0"/>
          <a:chOff x="0" y="0"/>
          <a:chExt cx="0" cy="0"/>
        </a:xfrm>
      </p:grpSpPr>
      <p:sp>
        <p:nvSpPr>
          <p:cNvPr id="71" name="Google Shape;71;p18"/>
          <p:cNvSpPr txBox="1"/>
          <p:nvPr>
            <p:ph type="title"/>
          </p:nvPr>
        </p:nvSpPr>
        <p:spPr>
          <a:xfrm>
            <a:off x="729450" y="1136450"/>
            <a:ext cx="7021200" cy="11019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2" name="Google Shape;72;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sz="1000">
                <a:solidFill>
                  <a:schemeClr val="lt1"/>
                </a:solidFill>
                <a:latin typeface="Proxima Nova"/>
                <a:ea typeface="Proxima Nova"/>
                <a:cs typeface="Proxima Nova"/>
                <a:sym typeface="Proxima Nova"/>
              </a:defRPr>
            </a:lvl1pPr>
            <a:lvl2pPr lvl="1" rtl="0">
              <a:buNone/>
              <a:defRPr sz="1000">
                <a:solidFill>
                  <a:schemeClr val="lt1"/>
                </a:solidFill>
                <a:latin typeface="Proxima Nova"/>
                <a:ea typeface="Proxima Nova"/>
                <a:cs typeface="Proxima Nova"/>
                <a:sym typeface="Proxima Nova"/>
              </a:defRPr>
            </a:lvl2pPr>
            <a:lvl3pPr lvl="2" rtl="0">
              <a:buNone/>
              <a:defRPr sz="1000">
                <a:solidFill>
                  <a:schemeClr val="lt1"/>
                </a:solidFill>
                <a:latin typeface="Proxima Nova"/>
                <a:ea typeface="Proxima Nova"/>
                <a:cs typeface="Proxima Nova"/>
                <a:sym typeface="Proxima Nova"/>
              </a:defRPr>
            </a:lvl3pPr>
            <a:lvl4pPr lvl="3" rtl="0">
              <a:buNone/>
              <a:defRPr sz="1000">
                <a:solidFill>
                  <a:schemeClr val="lt1"/>
                </a:solidFill>
                <a:latin typeface="Proxima Nova"/>
                <a:ea typeface="Proxima Nova"/>
                <a:cs typeface="Proxima Nova"/>
                <a:sym typeface="Proxima Nova"/>
              </a:defRPr>
            </a:lvl4pPr>
            <a:lvl5pPr lvl="4" rtl="0">
              <a:buNone/>
              <a:defRPr sz="1000">
                <a:solidFill>
                  <a:schemeClr val="lt1"/>
                </a:solidFill>
                <a:latin typeface="Proxima Nova"/>
                <a:ea typeface="Proxima Nova"/>
                <a:cs typeface="Proxima Nova"/>
                <a:sym typeface="Proxima Nova"/>
              </a:defRPr>
            </a:lvl5pPr>
            <a:lvl6pPr lvl="5" rtl="0">
              <a:buNone/>
              <a:defRPr sz="1000">
                <a:solidFill>
                  <a:schemeClr val="lt1"/>
                </a:solidFill>
                <a:latin typeface="Proxima Nova"/>
                <a:ea typeface="Proxima Nova"/>
                <a:cs typeface="Proxima Nova"/>
                <a:sym typeface="Proxima Nova"/>
              </a:defRPr>
            </a:lvl6pPr>
            <a:lvl7pPr lvl="6" rtl="0">
              <a:buNone/>
              <a:defRPr sz="1000">
                <a:solidFill>
                  <a:schemeClr val="lt1"/>
                </a:solidFill>
                <a:latin typeface="Proxima Nova"/>
                <a:ea typeface="Proxima Nova"/>
                <a:cs typeface="Proxima Nova"/>
                <a:sym typeface="Proxima Nova"/>
              </a:defRPr>
            </a:lvl7pPr>
            <a:lvl8pPr lvl="7" rtl="0">
              <a:buNone/>
              <a:defRPr sz="1000">
                <a:solidFill>
                  <a:schemeClr val="lt1"/>
                </a:solidFill>
                <a:latin typeface="Proxima Nova"/>
                <a:ea typeface="Proxima Nova"/>
                <a:cs typeface="Proxima Nova"/>
                <a:sym typeface="Proxima Nova"/>
              </a:defRPr>
            </a:lvl8pPr>
            <a:lvl9pPr lvl="8" rtl="0">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8"/>
          <p:cNvSpPr txBox="1"/>
          <p:nvPr>
            <p:ph idx="1" type="subTitle"/>
          </p:nvPr>
        </p:nvSpPr>
        <p:spPr>
          <a:xfrm>
            <a:off x="729627" y="2193175"/>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000"/>
              <a:buFont typeface="Proxima Nova Extrabold"/>
              <a:buNone/>
              <a:defRPr sz="2000">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78" name="Shape 78"/>
        <p:cNvGrpSpPr/>
        <p:nvPr/>
      </p:nvGrpSpPr>
      <p:grpSpPr>
        <a:xfrm>
          <a:off x="0" y="0"/>
          <a:ext cx="0" cy="0"/>
          <a:chOff x="0" y="0"/>
          <a:chExt cx="0" cy="0"/>
        </a:xfrm>
      </p:grpSpPr>
      <p:sp>
        <p:nvSpPr>
          <p:cNvPr id="79" name="Google Shape;79;p2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0"/>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600"/>
              <a:buNone/>
              <a:defRPr sz="4600">
                <a:solidFill>
                  <a:schemeClr val="lt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81" name="Google Shape;81;p20"/>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000"/>
              <a:buFont typeface="Proxima Nova Extrabold"/>
              <a:buNone/>
              <a:defRPr sz="2000">
                <a:solidFill>
                  <a:schemeClr val="lt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82" name="Google Shape;82;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pic>
        <p:nvPicPr>
          <p:cNvPr id="83" name="Google Shape;83;p20"/>
          <p:cNvPicPr preferRelativeResize="0"/>
          <p:nvPr/>
        </p:nvPicPr>
        <p:blipFill>
          <a:blip r:embed="rId2">
            <a:alphaModFix/>
          </a:blip>
          <a:stretch>
            <a:fillRect/>
          </a:stretch>
        </p:blipFill>
        <p:spPr>
          <a:xfrm>
            <a:off x="6521850" y="47101"/>
            <a:ext cx="2230424" cy="393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21"/>
          <p:cNvSpPr/>
          <p:nvPr/>
        </p:nvSpPr>
        <p:spPr>
          <a:xfrm>
            <a:off x="0" y="465565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7" name="Google Shape;87;p21"/>
          <p:cNvSpPr txBox="1"/>
          <p:nvPr>
            <p:ph idx="1" type="body"/>
          </p:nvPr>
        </p:nvSpPr>
        <p:spPr>
          <a:xfrm>
            <a:off x="729450" y="15454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8" name="Google Shape;88;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89" name="Google Shape;89;p21"/>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Font typeface="Proxima Nova Extrabold"/>
              <a:buNone/>
              <a:defRPr sz="1600">
                <a:solidFill>
                  <a:schemeClr val="dk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22"/>
          <p:cNvSpPr/>
          <p:nvPr/>
        </p:nvSpPr>
        <p:spPr>
          <a:xfrm>
            <a:off x="0" y="465570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2"/>
          <p:cNvSpPr txBox="1"/>
          <p:nvPr>
            <p:ph idx="1" type="body"/>
          </p:nvPr>
        </p:nvSpPr>
        <p:spPr>
          <a:xfrm>
            <a:off x="729325" y="15454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3" name="Google Shape;93;p22"/>
          <p:cNvSpPr txBox="1"/>
          <p:nvPr>
            <p:ph idx="2" type="body"/>
          </p:nvPr>
        </p:nvSpPr>
        <p:spPr>
          <a:xfrm>
            <a:off x="4643604" y="15454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4" name="Google Shape;94;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95" name="Google Shape;95;p22"/>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6" name="Google Shape;96;p22"/>
          <p:cNvSpPr txBox="1"/>
          <p:nvPr>
            <p:ph idx="3" type="subTitle"/>
          </p:nvPr>
        </p:nvSpPr>
        <p:spPr>
          <a:xfrm>
            <a:off x="727950" y="832650"/>
            <a:ext cx="75861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Font typeface="Proxima Nova Extrabold"/>
              <a:buNone/>
              <a:defRPr sz="1600">
                <a:solidFill>
                  <a:schemeClr val="dk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23"/>
          <p:cNvSpPr/>
          <p:nvPr/>
        </p:nvSpPr>
        <p:spPr>
          <a:xfrm>
            <a:off x="0" y="465565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3"/>
          <p:cNvSpPr txBox="1"/>
          <p:nvPr>
            <p:ph idx="1" type="body"/>
          </p:nvPr>
        </p:nvSpPr>
        <p:spPr>
          <a:xfrm>
            <a:off x="721225" y="19435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00" name="Google Shape;100;p2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01" name="Google Shape;101;p23"/>
          <p:cNvSpPr txBox="1"/>
          <p:nvPr>
            <p:ph type="title"/>
          </p:nvPr>
        </p:nvSpPr>
        <p:spPr>
          <a:xfrm>
            <a:off x="729450" y="251850"/>
            <a:ext cx="3300900" cy="5352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02" name="Google Shape;102;p23"/>
          <p:cNvSpPr txBox="1"/>
          <p:nvPr>
            <p:ph idx="2" type="subTitle"/>
          </p:nvPr>
        </p:nvSpPr>
        <p:spPr>
          <a:xfrm>
            <a:off x="727950" y="1254475"/>
            <a:ext cx="33009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Font typeface="Proxima Nova Extrabold"/>
              <a:buNone/>
              <a:defRPr sz="1600">
                <a:solidFill>
                  <a:schemeClr val="dk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MAIN_POINT">
    <p:bg>
      <p:bgPr>
        <a:solidFill>
          <a:schemeClr val="dk1"/>
        </a:solidFill>
      </p:bgPr>
    </p:bg>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solidFill>
                  <a:schemeClr val="lt1"/>
                </a:solidFill>
                <a:latin typeface="Proxima Nova"/>
                <a:ea typeface="Proxima Nova"/>
                <a:cs typeface="Proxima Nova"/>
                <a:sym typeface="Proxima Nova"/>
              </a:defRPr>
            </a:lvl1pPr>
            <a:lvl2pPr lvl="1" rtl="0">
              <a:buNone/>
              <a:defRPr sz="1000">
                <a:solidFill>
                  <a:schemeClr val="lt1"/>
                </a:solidFill>
                <a:latin typeface="Proxima Nova"/>
                <a:ea typeface="Proxima Nova"/>
                <a:cs typeface="Proxima Nova"/>
                <a:sym typeface="Proxima Nova"/>
              </a:defRPr>
            </a:lvl2pPr>
            <a:lvl3pPr lvl="2" rtl="0">
              <a:buNone/>
              <a:defRPr sz="1000">
                <a:solidFill>
                  <a:schemeClr val="lt1"/>
                </a:solidFill>
                <a:latin typeface="Proxima Nova"/>
                <a:ea typeface="Proxima Nova"/>
                <a:cs typeface="Proxima Nova"/>
                <a:sym typeface="Proxima Nova"/>
              </a:defRPr>
            </a:lvl3pPr>
            <a:lvl4pPr lvl="3" rtl="0">
              <a:buNone/>
              <a:defRPr sz="1000">
                <a:solidFill>
                  <a:schemeClr val="lt1"/>
                </a:solidFill>
                <a:latin typeface="Proxima Nova"/>
                <a:ea typeface="Proxima Nova"/>
                <a:cs typeface="Proxima Nova"/>
                <a:sym typeface="Proxima Nova"/>
              </a:defRPr>
            </a:lvl4pPr>
            <a:lvl5pPr lvl="4" rtl="0">
              <a:buNone/>
              <a:defRPr sz="1000">
                <a:solidFill>
                  <a:schemeClr val="lt1"/>
                </a:solidFill>
                <a:latin typeface="Proxima Nova"/>
                <a:ea typeface="Proxima Nova"/>
                <a:cs typeface="Proxima Nova"/>
                <a:sym typeface="Proxima Nova"/>
              </a:defRPr>
            </a:lvl5pPr>
            <a:lvl6pPr lvl="5" rtl="0">
              <a:buNone/>
              <a:defRPr sz="1000">
                <a:solidFill>
                  <a:schemeClr val="lt1"/>
                </a:solidFill>
                <a:latin typeface="Proxima Nova"/>
                <a:ea typeface="Proxima Nova"/>
                <a:cs typeface="Proxima Nova"/>
                <a:sym typeface="Proxima Nova"/>
              </a:defRPr>
            </a:lvl6pPr>
            <a:lvl7pPr lvl="6" rtl="0">
              <a:buNone/>
              <a:defRPr sz="1000">
                <a:solidFill>
                  <a:schemeClr val="lt1"/>
                </a:solidFill>
                <a:latin typeface="Proxima Nova"/>
                <a:ea typeface="Proxima Nova"/>
                <a:cs typeface="Proxima Nova"/>
                <a:sym typeface="Proxima Nova"/>
              </a:defRPr>
            </a:lvl7pPr>
            <a:lvl8pPr lvl="7" rtl="0">
              <a:buNone/>
              <a:defRPr sz="1000">
                <a:solidFill>
                  <a:schemeClr val="lt1"/>
                </a:solidFill>
                <a:latin typeface="Proxima Nova"/>
                <a:ea typeface="Proxima Nova"/>
                <a:cs typeface="Proxima Nova"/>
                <a:sym typeface="Proxima Nova"/>
              </a:defRPr>
            </a:lvl8pPr>
            <a:lvl9pPr lvl="8" rtl="0">
              <a:buNone/>
              <a:defRPr sz="1000">
                <a:solidFill>
                  <a:schemeClr val="lt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05" name="Google Shape;105;p24"/>
          <p:cNvSpPr txBox="1"/>
          <p:nvPr>
            <p:ph type="title"/>
          </p:nvPr>
        </p:nvSpPr>
        <p:spPr>
          <a:xfrm>
            <a:off x="729450" y="1136450"/>
            <a:ext cx="7021200" cy="1101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6" name="Google Shape;106;p24"/>
          <p:cNvSpPr txBox="1"/>
          <p:nvPr>
            <p:ph idx="1" type="subTitle"/>
          </p:nvPr>
        </p:nvSpPr>
        <p:spPr>
          <a:xfrm>
            <a:off x="729627" y="2193175"/>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Font typeface="Proxima Nova Extrabold"/>
              <a:buNone/>
              <a:defRPr sz="2000">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MAIN_POINT_1">
    <p:bg>
      <p:bgPr>
        <a:solidFill>
          <a:schemeClr val="accent1"/>
        </a:solidFill>
      </p:bgPr>
    </p:bg>
    <p:spTree>
      <p:nvGrpSpPr>
        <p:cNvPr id="107" name="Shape 107"/>
        <p:cNvGrpSpPr/>
        <p:nvPr/>
      </p:nvGrpSpPr>
      <p:grpSpPr>
        <a:xfrm>
          <a:off x="0" y="0"/>
          <a:ext cx="0" cy="0"/>
          <a:chOff x="0" y="0"/>
          <a:chExt cx="0" cy="0"/>
        </a:xfrm>
      </p:grpSpPr>
      <p:sp>
        <p:nvSpPr>
          <p:cNvPr id="108" name="Google Shape;108;p25"/>
          <p:cNvSpPr txBox="1"/>
          <p:nvPr>
            <p:ph type="title"/>
          </p:nvPr>
        </p:nvSpPr>
        <p:spPr>
          <a:xfrm>
            <a:off x="729450" y="1136450"/>
            <a:ext cx="7021200" cy="1101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9" name="Google Shape;109;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solidFill>
                  <a:schemeClr val="lt1"/>
                </a:solidFill>
                <a:latin typeface="Proxima Nova"/>
                <a:ea typeface="Proxima Nova"/>
                <a:cs typeface="Proxima Nova"/>
                <a:sym typeface="Proxima Nova"/>
              </a:defRPr>
            </a:lvl1pPr>
            <a:lvl2pPr lvl="1" rtl="0">
              <a:buNone/>
              <a:defRPr sz="1000">
                <a:solidFill>
                  <a:schemeClr val="lt1"/>
                </a:solidFill>
                <a:latin typeface="Proxima Nova"/>
                <a:ea typeface="Proxima Nova"/>
                <a:cs typeface="Proxima Nova"/>
                <a:sym typeface="Proxima Nova"/>
              </a:defRPr>
            </a:lvl2pPr>
            <a:lvl3pPr lvl="2" rtl="0">
              <a:buNone/>
              <a:defRPr sz="1000">
                <a:solidFill>
                  <a:schemeClr val="lt1"/>
                </a:solidFill>
                <a:latin typeface="Proxima Nova"/>
                <a:ea typeface="Proxima Nova"/>
                <a:cs typeface="Proxima Nova"/>
                <a:sym typeface="Proxima Nova"/>
              </a:defRPr>
            </a:lvl3pPr>
            <a:lvl4pPr lvl="3" rtl="0">
              <a:buNone/>
              <a:defRPr sz="1000">
                <a:solidFill>
                  <a:schemeClr val="lt1"/>
                </a:solidFill>
                <a:latin typeface="Proxima Nova"/>
                <a:ea typeface="Proxima Nova"/>
                <a:cs typeface="Proxima Nova"/>
                <a:sym typeface="Proxima Nova"/>
              </a:defRPr>
            </a:lvl4pPr>
            <a:lvl5pPr lvl="4" rtl="0">
              <a:buNone/>
              <a:defRPr sz="1000">
                <a:solidFill>
                  <a:schemeClr val="lt1"/>
                </a:solidFill>
                <a:latin typeface="Proxima Nova"/>
                <a:ea typeface="Proxima Nova"/>
                <a:cs typeface="Proxima Nova"/>
                <a:sym typeface="Proxima Nova"/>
              </a:defRPr>
            </a:lvl5pPr>
            <a:lvl6pPr lvl="5" rtl="0">
              <a:buNone/>
              <a:defRPr sz="1000">
                <a:solidFill>
                  <a:schemeClr val="lt1"/>
                </a:solidFill>
                <a:latin typeface="Proxima Nova"/>
                <a:ea typeface="Proxima Nova"/>
                <a:cs typeface="Proxima Nova"/>
                <a:sym typeface="Proxima Nova"/>
              </a:defRPr>
            </a:lvl6pPr>
            <a:lvl7pPr lvl="6" rtl="0">
              <a:buNone/>
              <a:defRPr sz="1000">
                <a:solidFill>
                  <a:schemeClr val="lt1"/>
                </a:solidFill>
                <a:latin typeface="Proxima Nova"/>
                <a:ea typeface="Proxima Nova"/>
                <a:cs typeface="Proxima Nova"/>
                <a:sym typeface="Proxima Nova"/>
              </a:defRPr>
            </a:lvl7pPr>
            <a:lvl8pPr lvl="7" rtl="0">
              <a:buNone/>
              <a:defRPr sz="1000">
                <a:solidFill>
                  <a:schemeClr val="lt1"/>
                </a:solidFill>
                <a:latin typeface="Proxima Nova"/>
                <a:ea typeface="Proxima Nova"/>
                <a:cs typeface="Proxima Nova"/>
                <a:sym typeface="Proxima Nova"/>
              </a:defRPr>
            </a:lvl8pPr>
            <a:lvl9pPr lvl="8" rtl="0">
              <a:buNone/>
              <a:defRPr sz="1000">
                <a:solidFill>
                  <a:schemeClr val="lt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10" name="Google Shape;110;p25"/>
          <p:cNvSpPr txBox="1"/>
          <p:nvPr>
            <p:ph idx="1" type="subTitle"/>
          </p:nvPr>
        </p:nvSpPr>
        <p:spPr>
          <a:xfrm>
            <a:off x="729627" y="2193175"/>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Font typeface="Proxima Nova Extrabold"/>
              <a:buNone/>
              <a:defRPr sz="2000">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MAIN_POINT_1_1">
    <p:bg>
      <p:bgPr>
        <a:solidFill>
          <a:schemeClr val="accent2"/>
        </a:solidFill>
      </p:bgPr>
    </p:bg>
    <p:spTree>
      <p:nvGrpSpPr>
        <p:cNvPr id="111" name="Shape 111"/>
        <p:cNvGrpSpPr/>
        <p:nvPr/>
      </p:nvGrpSpPr>
      <p:grpSpPr>
        <a:xfrm>
          <a:off x="0" y="0"/>
          <a:ext cx="0" cy="0"/>
          <a:chOff x="0" y="0"/>
          <a:chExt cx="0" cy="0"/>
        </a:xfrm>
      </p:grpSpPr>
      <p:sp>
        <p:nvSpPr>
          <p:cNvPr id="112" name="Google Shape;112;p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solidFill>
                  <a:schemeClr val="lt1"/>
                </a:solidFill>
                <a:latin typeface="Proxima Nova"/>
                <a:ea typeface="Proxima Nova"/>
                <a:cs typeface="Proxima Nova"/>
                <a:sym typeface="Proxima Nova"/>
              </a:defRPr>
            </a:lvl1pPr>
            <a:lvl2pPr lvl="1" rtl="0">
              <a:buNone/>
              <a:defRPr sz="1000">
                <a:solidFill>
                  <a:schemeClr val="lt1"/>
                </a:solidFill>
                <a:latin typeface="Proxima Nova"/>
                <a:ea typeface="Proxima Nova"/>
                <a:cs typeface="Proxima Nova"/>
                <a:sym typeface="Proxima Nova"/>
              </a:defRPr>
            </a:lvl2pPr>
            <a:lvl3pPr lvl="2" rtl="0">
              <a:buNone/>
              <a:defRPr sz="1000">
                <a:solidFill>
                  <a:schemeClr val="lt1"/>
                </a:solidFill>
                <a:latin typeface="Proxima Nova"/>
                <a:ea typeface="Proxima Nova"/>
                <a:cs typeface="Proxima Nova"/>
                <a:sym typeface="Proxima Nova"/>
              </a:defRPr>
            </a:lvl3pPr>
            <a:lvl4pPr lvl="3" rtl="0">
              <a:buNone/>
              <a:defRPr sz="1000">
                <a:solidFill>
                  <a:schemeClr val="lt1"/>
                </a:solidFill>
                <a:latin typeface="Proxima Nova"/>
                <a:ea typeface="Proxima Nova"/>
                <a:cs typeface="Proxima Nova"/>
                <a:sym typeface="Proxima Nova"/>
              </a:defRPr>
            </a:lvl4pPr>
            <a:lvl5pPr lvl="4" rtl="0">
              <a:buNone/>
              <a:defRPr sz="1000">
                <a:solidFill>
                  <a:schemeClr val="lt1"/>
                </a:solidFill>
                <a:latin typeface="Proxima Nova"/>
                <a:ea typeface="Proxima Nova"/>
                <a:cs typeface="Proxima Nova"/>
                <a:sym typeface="Proxima Nova"/>
              </a:defRPr>
            </a:lvl5pPr>
            <a:lvl6pPr lvl="5" rtl="0">
              <a:buNone/>
              <a:defRPr sz="1000">
                <a:solidFill>
                  <a:schemeClr val="lt1"/>
                </a:solidFill>
                <a:latin typeface="Proxima Nova"/>
                <a:ea typeface="Proxima Nova"/>
                <a:cs typeface="Proxima Nova"/>
                <a:sym typeface="Proxima Nova"/>
              </a:defRPr>
            </a:lvl6pPr>
            <a:lvl7pPr lvl="6" rtl="0">
              <a:buNone/>
              <a:defRPr sz="1000">
                <a:solidFill>
                  <a:schemeClr val="lt1"/>
                </a:solidFill>
                <a:latin typeface="Proxima Nova"/>
                <a:ea typeface="Proxima Nova"/>
                <a:cs typeface="Proxima Nova"/>
                <a:sym typeface="Proxima Nova"/>
              </a:defRPr>
            </a:lvl7pPr>
            <a:lvl8pPr lvl="7" rtl="0">
              <a:buNone/>
              <a:defRPr sz="1000">
                <a:solidFill>
                  <a:schemeClr val="lt1"/>
                </a:solidFill>
                <a:latin typeface="Proxima Nova"/>
                <a:ea typeface="Proxima Nova"/>
                <a:cs typeface="Proxima Nova"/>
                <a:sym typeface="Proxima Nova"/>
              </a:defRPr>
            </a:lvl8pPr>
            <a:lvl9pPr lvl="8" rtl="0">
              <a:buNone/>
              <a:defRPr sz="1000">
                <a:solidFill>
                  <a:schemeClr val="lt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13" name="Google Shape;113;p26"/>
          <p:cNvSpPr txBox="1"/>
          <p:nvPr>
            <p:ph type="title"/>
          </p:nvPr>
        </p:nvSpPr>
        <p:spPr>
          <a:xfrm>
            <a:off x="729450" y="1136450"/>
            <a:ext cx="7021200" cy="1101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14" name="Google Shape;114;p26"/>
          <p:cNvSpPr txBox="1"/>
          <p:nvPr>
            <p:ph idx="1" type="subTitle"/>
          </p:nvPr>
        </p:nvSpPr>
        <p:spPr>
          <a:xfrm>
            <a:off x="729627" y="2193175"/>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Font typeface="Proxima Nova Extrabold"/>
              <a:buNone/>
              <a:defRPr sz="2000">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 name="Shape 115"/>
        <p:cNvGrpSpPr/>
        <p:nvPr/>
      </p:nvGrpSpPr>
      <p:grpSpPr>
        <a:xfrm>
          <a:off x="0" y="0"/>
          <a:ext cx="0" cy="0"/>
          <a:chOff x="0" y="0"/>
          <a:chExt cx="0" cy="0"/>
        </a:xfrm>
      </p:grpSpPr>
      <p:sp>
        <p:nvSpPr>
          <p:cNvPr id="116" name="Google Shape;116;p27"/>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7"/>
          <p:cNvSpPr txBox="1"/>
          <p:nvPr>
            <p:ph type="title"/>
          </p:nvPr>
        </p:nvSpPr>
        <p:spPr>
          <a:xfrm>
            <a:off x="730000" y="655975"/>
            <a:ext cx="3300900" cy="9906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18" name="Google Shape;118;p27"/>
          <p:cNvSpPr txBox="1"/>
          <p:nvPr>
            <p:ph idx="1" type="body"/>
          </p:nvPr>
        </p:nvSpPr>
        <p:spPr>
          <a:xfrm>
            <a:off x="5174225" y="8192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9" name="Google Shape;119;p2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20" name="Google Shape;120;p27"/>
          <p:cNvSpPr txBox="1"/>
          <p:nvPr>
            <p:ph idx="2" type="subTitle"/>
          </p:nvPr>
        </p:nvSpPr>
        <p:spPr>
          <a:xfrm>
            <a:off x="727950" y="1927425"/>
            <a:ext cx="33009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Font typeface="Proxima Nova Extrabold"/>
              <a:buNone/>
              <a:defRPr sz="1600">
                <a:solidFill>
                  <a:schemeClr val="dk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8"/>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Font typeface="Proxima Nova"/>
              <a:buNone/>
              <a:defRPr>
                <a:latin typeface="Proxima Nova"/>
                <a:ea typeface="Proxima Nova"/>
                <a:cs typeface="Proxima Nova"/>
                <a:sym typeface="Proxima Nova"/>
              </a:defRPr>
            </a:lvl1pPr>
          </a:lstStyle>
          <a:p/>
        </p:txBody>
      </p:sp>
      <p:sp>
        <p:nvSpPr>
          <p:cNvPr id="123" name="Google Shape;123;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background 1">
  <p:cSld name="CAPTION_ONLY_1">
    <p:spTree>
      <p:nvGrpSpPr>
        <p:cNvPr id="124" name="Shape 124"/>
        <p:cNvGrpSpPr/>
        <p:nvPr/>
      </p:nvGrpSpPr>
      <p:grpSpPr>
        <a:xfrm>
          <a:off x="0" y="0"/>
          <a:ext cx="0" cy="0"/>
          <a:chOff x="0" y="0"/>
          <a:chExt cx="0" cy="0"/>
        </a:xfrm>
      </p:grpSpPr>
      <p:pic>
        <p:nvPicPr>
          <p:cNvPr id="125" name="Google Shape;125;p29"/>
          <p:cNvPicPr preferRelativeResize="0"/>
          <p:nvPr/>
        </p:nvPicPr>
        <p:blipFill>
          <a:blip r:embed="rId2">
            <a:alphaModFix/>
          </a:blip>
          <a:stretch>
            <a:fillRect/>
          </a:stretch>
        </p:blipFill>
        <p:spPr>
          <a:xfrm>
            <a:off x="-95250" y="-1028700"/>
            <a:ext cx="9368023" cy="6248402"/>
          </a:xfrm>
          <a:prstGeom prst="rect">
            <a:avLst/>
          </a:prstGeom>
          <a:noFill/>
          <a:ln>
            <a:noFill/>
          </a:ln>
        </p:spPr>
      </p:pic>
      <p:sp>
        <p:nvSpPr>
          <p:cNvPr id="126" name="Google Shape;126;p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solidFill>
                  <a:schemeClr val="lt1"/>
                </a:solidFill>
                <a:latin typeface="Proxima Nova"/>
                <a:ea typeface="Proxima Nova"/>
                <a:cs typeface="Proxima Nova"/>
                <a:sym typeface="Proxima Nova"/>
              </a:defRPr>
            </a:lvl1pPr>
            <a:lvl2pPr lvl="1" rtl="0">
              <a:buNone/>
              <a:defRPr sz="1000">
                <a:solidFill>
                  <a:schemeClr val="lt1"/>
                </a:solidFill>
                <a:latin typeface="Proxima Nova"/>
                <a:ea typeface="Proxima Nova"/>
                <a:cs typeface="Proxima Nova"/>
                <a:sym typeface="Proxima Nova"/>
              </a:defRPr>
            </a:lvl2pPr>
            <a:lvl3pPr lvl="2" rtl="0">
              <a:buNone/>
              <a:defRPr sz="1000">
                <a:solidFill>
                  <a:schemeClr val="lt1"/>
                </a:solidFill>
                <a:latin typeface="Proxima Nova"/>
                <a:ea typeface="Proxima Nova"/>
                <a:cs typeface="Proxima Nova"/>
                <a:sym typeface="Proxima Nova"/>
              </a:defRPr>
            </a:lvl3pPr>
            <a:lvl4pPr lvl="3" rtl="0">
              <a:buNone/>
              <a:defRPr sz="1000">
                <a:solidFill>
                  <a:schemeClr val="lt1"/>
                </a:solidFill>
                <a:latin typeface="Proxima Nova"/>
                <a:ea typeface="Proxima Nova"/>
                <a:cs typeface="Proxima Nova"/>
                <a:sym typeface="Proxima Nova"/>
              </a:defRPr>
            </a:lvl4pPr>
            <a:lvl5pPr lvl="4" rtl="0">
              <a:buNone/>
              <a:defRPr sz="1000">
                <a:solidFill>
                  <a:schemeClr val="lt1"/>
                </a:solidFill>
                <a:latin typeface="Proxima Nova"/>
                <a:ea typeface="Proxima Nova"/>
                <a:cs typeface="Proxima Nova"/>
                <a:sym typeface="Proxima Nova"/>
              </a:defRPr>
            </a:lvl5pPr>
            <a:lvl6pPr lvl="5" rtl="0">
              <a:buNone/>
              <a:defRPr sz="1000">
                <a:solidFill>
                  <a:schemeClr val="lt1"/>
                </a:solidFill>
                <a:latin typeface="Proxima Nova"/>
                <a:ea typeface="Proxima Nova"/>
                <a:cs typeface="Proxima Nova"/>
                <a:sym typeface="Proxima Nova"/>
              </a:defRPr>
            </a:lvl6pPr>
            <a:lvl7pPr lvl="6" rtl="0">
              <a:buNone/>
              <a:defRPr sz="1000">
                <a:solidFill>
                  <a:schemeClr val="lt1"/>
                </a:solidFill>
                <a:latin typeface="Proxima Nova"/>
                <a:ea typeface="Proxima Nova"/>
                <a:cs typeface="Proxima Nova"/>
                <a:sym typeface="Proxima Nova"/>
              </a:defRPr>
            </a:lvl7pPr>
            <a:lvl8pPr lvl="7" rtl="0">
              <a:buNone/>
              <a:defRPr sz="1000">
                <a:solidFill>
                  <a:schemeClr val="lt1"/>
                </a:solidFill>
                <a:latin typeface="Proxima Nova"/>
                <a:ea typeface="Proxima Nova"/>
                <a:cs typeface="Proxima Nova"/>
                <a:sym typeface="Proxima Nova"/>
              </a:defRPr>
            </a:lvl8pPr>
            <a:lvl9pPr lvl="8" rtl="0">
              <a:buNone/>
              <a:defRPr sz="1000">
                <a:solidFill>
                  <a:schemeClr val="lt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27" name="Google Shape;127;p29"/>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28" name="Google Shape;128;p29"/>
          <p:cNvSpPr txBox="1"/>
          <p:nvPr>
            <p:ph idx="1" type="body"/>
          </p:nvPr>
        </p:nvSpPr>
        <p:spPr>
          <a:xfrm>
            <a:off x="729450" y="15454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29" name="Google Shape;129;p29"/>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Font typeface="Proxima Nova Extrabold"/>
              <a:buNone/>
              <a:defRPr sz="1600">
                <a:solidFill>
                  <a:schemeClr val="lt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background 2">
  <p:cSld name="CAPTION_ONLY_1_1">
    <p:spTree>
      <p:nvGrpSpPr>
        <p:cNvPr id="130" name="Shape 130"/>
        <p:cNvGrpSpPr/>
        <p:nvPr/>
      </p:nvGrpSpPr>
      <p:grpSpPr>
        <a:xfrm>
          <a:off x="0" y="0"/>
          <a:ext cx="0" cy="0"/>
          <a:chOff x="0" y="0"/>
          <a:chExt cx="0" cy="0"/>
        </a:xfrm>
      </p:grpSpPr>
      <p:pic>
        <p:nvPicPr>
          <p:cNvPr id="131" name="Google Shape;131;p30"/>
          <p:cNvPicPr preferRelativeResize="0"/>
          <p:nvPr/>
        </p:nvPicPr>
        <p:blipFill rotWithShape="1">
          <a:blip r:embed="rId2">
            <a:alphaModFix/>
          </a:blip>
          <a:srcRect b="0" l="0" r="0" t="0"/>
          <a:stretch/>
        </p:blipFill>
        <p:spPr>
          <a:xfrm>
            <a:off x="-95250" y="-1028700"/>
            <a:ext cx="9368023" cy="6248402"/>
          </a:xfrm>
          <a:prstGeom prst="rect">
            <a:avLst/>
          </a:prstGeom>
          <a:noFill/>
          <a:ln>
            <a:noFill/>
          </a:ln>
        </p:spPr>
      </p:pic>
      <p:sp>
        <p:nvSpPr>
          <p:cNvPr id="132" name="Google Shape;132;p3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solidFill>
                  <a:schemeClr val="lt1"/>
                </a:solidFill>
                <a:latin typeface="Proxima Nova"/>
                <a:ea typeface="Proxima Nova"/>
                <a:cs typeface="Proxima Nova"/>
                <a:sym typeface="Proxima Nova"/>
              </a:defRPr>
            </a:lvl1pPr>
            <a:lvl2pPr lvl="1" rtl="0">
              <a:buNone/>
              <a:defRPr sz="1000">
                <a:solidFill>
                  <a:schemeClr val="lt1"/>
                </a:solidFill>
                <a:latin typeface="Proxima Nova"/>
                <a:ea typeface="Proxima Nova"/>
                <a:cs typeface="Proxima Nova"/>
                <a:sym typeface="Proxima Nova"/>
              </a:defRPr>
            </a:lvl2pPr>
            <a:lvl3pPr lvl="2" rtl="0">
              <a:buNone/>
              <a:defRPr sz="1000">
                <a:solidFill>
                  <a:schemeClr val="lt1"/>
                </a:solidFill>
                <a:latin typeface="Proxima Nova"/>
                <a:ea typeface="Proxima Nova"/>
                <a:cs typeface="Proxima Nova"/>
                <a:sym typeface="Proxima Nova"/>
              </a:defRPr>
            </a:lvl3pPr>
            <a:lvl4pPr lvl="3" rtl="0">
              <a:buNone/>
              <a:defRPr sz="1000">
                <a:solidFill>
                  <a:schemeClr val="lt1"/>
                </a:solidFill>
                <a:latin typeface="Proxima Nova"/>
                <a:ea typeface="Proxima Nova"/>
                <a:cs typeface="Proxima Nova"/>
                <a:sym typeface="Proxima Nova"/>
              </a:defRPr>
            </a:lvl4pPr>
            <a:lvl5pPr lvl="4" rtl="0">
              <a:buNone/>
              <a:defRPr sz="1000">
                <a:solidFill>
                  <a:schemeClr val="lt1"/>
                </a:solidFill>
                <a:latin typeface="Proxima Nova"/>
                <a:ea typeface="Proxima Nova"/>
                <a:cs typeface="Proxima Nova"/>
                <a:sym typeface="Proxima Nova"/>
              </a:defRPr>
            </a:lvl5pPr>
            <a:lvl6pPr lvl="5" rtl="0">
              <a:buNone/>
              <a:defRPr sz="1000">
                <a:solidFill>
                  <a:schemeClr val="lt1"/>
                </a:solidFill>
                <a:latin typeface="Proxima Nova"/>
                <a:ea typeface="Proxima Nova"/>
                <a:cs typeface="Proxima Nova"/>
                <a:sym typeface="Proxima Nova"/>
              </a:defRPr>
            </a:lvl6pPr>
            <a:lvl7pPr lvl="6" rtl="0">
              <a:buNone/>
              <a:defRPr sz="1000">
                <a:solidFill>
                  <a:schemeClr val="lt1"/>
                </a:solidFill>
                <a:latin typeface="Proxima Nova"/>
                <a:ea typeface="Proxima Nova"/>
                <a:cs typeface="Proxima Nova"/>
                <a:sym typeface="Proxima Nova"/>
              </a:defRPr>
            </a:lvl7pPr>
            <a:lvl8pPr lvl="7" rtl="0">
              <a:buNone/>
              <a:defRPr sz="1000">
                <a:solidFill>
                  <a:schemeClr val="lt1"/>
                </a:solidFill>
                <a:latin typeface="Proxima Nova"/>
                <a:ea typeface="Proxima Nova"/>
                <a:cs typeface="Proxima Nova"/>
                <a:sym typeface="Proxima Nova"/>
              </a:defRPr>
            </a:lvl8pPr>
            <a:lvl9pPr lvl="8" rtl="0">
              <a:buNone/>
              <a:defRPr sz="1000">
                <a:solidFill>
                  <a:schemeClr val="lt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33" name="Google Shape;133;p30"/>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4" name="Google Shape;134;p30"/>
          <p:cNvSpPr txBox="1"/>
          <p:nvPr>
            <p:ph idx="1" type="body"/>
          </p:nvPr>
        </p:nvSpPr>
        <p:spPr>
          <a:xfrm>
            <a:off x="729450" y="15454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35" name="Google Shape;135;p30"/>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Font typeface="Proxima Nova Extrabold"/>
              <a:buNone/>
              <a:defRPr sz="1600">
                <a:solidFill>
                  <a:schemeClr val="lt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background 3">
  <p:cSld name="CAPTION_ONLY_1_1_1">
    <p:spTree>
      <p:nvGrpSpPr>
        <p:cNvPr id="136" name="Shape 136"/>
        <p:cNvGrpSpPr/>
        <p:nvPr/>
      </p:nvGrpSpPr>
      <p:grpSpPr>
        <a:xfrm>
          <a:off x="0" y="0"/>
          <a:ext cx="0" cy="0"/>
          <a:chOff x="0" y="0"/>
          <a:chExt cx="0" cy="0"/>
        </a:xfrm>
      </p:grpSpPr>
      <p:pic>
        <p:nvPicPr>
          <p:cNvPr id="137" name="Google Shape;137;p31"/>
          <p:cNvPicPr preferRelativeResize="0"/>
          <p:nvPr/>
        </p:nvPicPr>
        <p:blipFill rotWithShape="1">
          <a:blip r:embed="rId2">
            <a:alphaModFix/>
          </a:blip>
          <a:srcRect b="0" l="0" r="0" t="0"/>
          <a:stretch/>
        </p:blipFill>
        <p:spPr>
          <a:xfrm>
            <a:off x="-95250" y="-770175"/>
            <a:ext cx="9368023" cy="6248402"/>
          </a:xfrm>
          <a:prstGeom prst="rect">
            <a:avLst/>
          </a:prstGeom>
          <a:noFill/>
          <a:ln>
            <a:noFill/>
          </a:ln>
        </p:spPr>
      </p:pic>
      <p:sp>
        <p:nvSpPr>
          <p:cNvPr id="138" name="Google Shape;138;p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solidFill>
                  <a:schemeClr val="lt1"/>
                </a:solidFill>
                <a:latin typeface="Proxima Nova"/>
                <a:ea typeface="Proxima Nova"/>
                <a:cs typeface="Proxima Nova"/>
                <a:sym typeface="Proxima Nova"/>
              </a:defRPr>
            </a:lvl1pPr>
            <a:lvl2pPr lvl="1" rtl="0">
              <a:buNone/>
              <a:defRPr sz="1000">
                <a:solidFill>
                  <a:schemeClr val="lt1"/>
                </a:solidFill>
                <a:latin typeface="Proxima Nova"/>
                <a:ea typeface="Proxima Nova"/>
                <a:cs typeface="Proxima Nova"/>
                <a:sym typeface="Proxima Nova"/>
              </a:defRPr>
            </a:lvl2pPr>
            <a:lvl3pPr lvl="2" rtl="0">
              <a:buNone/>
              <a:defRPr sz="1000">
                <a:solidFill>
                  <a:schemeClr val="lt1"/>
                </a:solidFill>
                <a:latin typeface="Proxima Nova"/>
                <a:ea typeface="Proxima Nova"/>
                <a:cs typeface="Proxima Nova"/>
                <a:sym typeface="Proxima Nova"/>
              </a:defRPr>
            </a:lvl3pPr>
            <a:lvl4pPr lvl="3" rtl="0">
              <a:buNone/>
              <a:defRPr sz="1000">
                <a:solidFill>
                  <a:schemeClr val="lt1"/>
                </a:solidFill>
                <a:latin typeface="Proxima Nova"/>
                <a:ea typeface="Proxima Nova"/>
                <a:cs typeface="Proxima Nova"/>
                <a:sym typeface="Proxima Nova"/>
              </a:defRPr>
            </a:lvl4pPr>
            <a:lvl5pPr lvl="4" rtl="0">
              <a:buNone/>
              <a:defRPr sz="1000">
                <a:solidFill>
                  <a:schemeClr val="lt1"/>
                </a:solidFill>
                <a:latin typeface="Proxima Nova"/>
                <a:ea typeface="Proxima Nova"/>
                <a:cs typeface="Proxima Nova"/>
                <a:sym typeface="Proxima Nova"/>
              </a:defRPr>
            </a:lvl5pPr>
            <a:lvl6pPr lvl="5" rtl="0">
              <a:buNone/>
              <a:defRPr sz="1000">
                <a:solidFill>
                  <a:schemeClr val="lt1"/>
                </a:solidFill>
                <a:latin typeface="Proxima Nova"/>
                <a:ea typeface="Proxima Nova"/>
                <a:cs typeface="Proxima Nova"/>
                <a:sym typeface="Proxima Nova"/>
              </a:defRPr>
            </a:lvl6pPr>
            <a:lvl7pPr lvl="6" rtl="0">
              <a:buNone/>
              <a:defRPr sz="1000">
                <a:solidFill>
                  <a:schemeClr val="lt1"/>
                </a:solidFill>
                <a:latin typeface="Proxima Nova"/>
                <a:ea typeface="Proxima Nova"/>
                <a:cs typeface="Proxima Nova"/>
                <a:sym typeface="Proxima Nova"/>
              </a:defRPr>
            </a:lvl7pPr>
            <a:lvl8pPr lvl="7" rtl="0">
              <a:buNone/>
              <a:defRPr sz="1000">
                <a:solidFill>
                  <a:schemeClr val="lt1"/>
                </a:solidFill>
                <a:latin typeface="Proxima Nova"/>
                <a:ea typeface="Proxima Nova"/>
                <a:cs typeface="Proxima Nova"/>
                <a:sym typeface="Proxima Nova"/>
              </a:defRPr>
            </a:lvl8pPr>
            <a:lvl9pPr lvl="8" rtl="0">
              <a:buNone/>
              <a:defRPr sz="1000">
                <a:solidFill>
                  <a:schemeClr val="lt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39" name="Google Shape;139;p31"/>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40" name="Google Shape;140;p31"/>
          <p:cNvSpPr txBox="1"/>
          <p:nvPr>
            <p:ph idx="1" type="body"/>
          </p:nvPr>
        </p:nvSpPr>
        <p:spPr>
          <a:xfrm>
            <a:off x="729450" y="15454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41" name="Google Shape;141;p31"/>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Font typeface="Proxima Nova Extrabold"/>
              <a:buNone/>
              <a:defRPr sz="1600">
                <a:solidFill>
                  <a:schemeClr val="lt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2" name="Shape 142"/>
        <p:cNvGrpSpPr/>
        <p:nvPr/>
      </p:nvGrpSpPr>
      <p:grpSpPr>
        <a:xfrm>
          <a:off x="0" y="0"/>
          <a:ext cx="0" cy="0"/>
          <a:chOff x="0" y="0"/>
          <a:chExt cx="0" cy="0"/>
        </a:xfrm>
      </p:grpSpPr>
      <p:sp>
        <p:nvSpPr>
          <p:cNvPr id="143" name="Google Shape;143;p3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44" name="Shape 144"/>
        <p:cNvGrpSpPr/>
        <p:nvPr/>
      </p:nvGrpSpPr>
      <p:grpSpPr>
        <a:xfrm>
          <a:off x="0" y="0"/>
          <a:ext cx="0" cy="0"/>
          <a:chOff x="0" y="0"/>
          <a:chExt cx="0" cy="0"/>
        </a:xfrm>
      </p:grpSpPr>
      <p:sp>
        <p:nvSpPr>
          <p:cNvPr id="145" name="Google Shape;14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 name="Google Shape;14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7" name="Google Shape;14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148" name="Shape 148"/>
        <p:cNvGrpSpPr/>
        <p:nvPr/>
      </p:nvGrpSpPr>
      <p:grpSpPr>
        <a:xfrm>
          <a:off x="0" y="0"/>
          <a:ext cx="0" cy="0"/>
          <a:chOff x="0" y="0"/>
          <a:chExt cx="0" cy="0"/>
        </a:xfrm>
      </p:grpSpPr>
      <p:sp>
        <p:nvSpPr>
          <p:cNvPr id="149" name="Google Shape;149;p34"/>
          <p:cNvSpPr/>
          <p:nvPr/>
        </p:nvSpPr>
        <p:spPr>
          <a:xfrm>
            <a:off x="0" y="465565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4"/>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51" name="Google Shape;151;p34"/>
          <p:cNvSpPr txBox="1"/>
          <p:nvPr>
            <p:ph idx="1" type="body"/>
          </p:nvPr>
        </p:nvSpPr>
        <p:spPr>
          <a:xfrm>
            <a:off x="729450" y="15454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2" name="Google Shape;152;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000">
                <a:latin typeface="Proxima Nova"/>
                <a:ea typeface="Proxima Nova"/>
                <a:cs typeface="Proxima Nova"/>
                <a:sym typeface="Proxima Nova"/>
              </a:defRPr>
            </a:lvl1pPr>
            <a:lvl2pPr lvl="1" rtl="0">
              <a:buNone/>
              <a:defRPr sz="1000">
                <a:latin typeface="Proxima Nova"/>
                <a:ea typeface="Proxima Nova"/>
                <a:cs typeface="Proxima Nova"/>
                <a:sym typeface="Proxima Nova"/>
              </a:defRPr>
            </a:lvl2pPr>
            <a:lvl3pPr lvl="2" rtl="0">
              <a:buNone/>
              <a:defRPr sz="1000">
                <a:latin typeface="Proxima Nova"/>
                <a:ea typeface="Proxima Nova"/>
                <a:cs typeface="Proxima Nova"/>
                <a:sym typeface="Proxima Nova"/>
              </a:defRPr>
            </a:lvl3pPr>
            <a:lvl4pPr lvl="3" rtl="0">
              <a:buNone/>
              <a:defRPr sz="1000">
                <a:latin typeface="Proxima Nova"/>
                <a:ea typeface="Proxima Nova"/>
                <a:cs typeface="Proxima Nova"/>
                <a:sym typeface="Proxima Nova"/>
              </a:defRPr>
            </a:lvl4pPr>
            <a:lvl5pPr lvl="4" rtl="0">
              <a:buNone/>
              <a:defRPr sz="1000">
                <a:latin typeface="Proxima Nova"/>
                <a:ea typeface="Proxima Nova"/>
                <a:cs typeface="Proxima Nova"/>
                <a:sym typeface="Proxima Nova"/>
              </a:defRPr>
            </a:lvl5pPr>
            <a:lvl6pPr lvl="5" rtl="0">
              <a:buNone/>
              <a:defRPr sz="1000">
                <a:latin typeface="Proxima Nova"/>
                <a:ea typeface="Proxima Nova"/>
                <a:cs typeface="Proxima Nova"/>
                <a:sym typeface="Proxima Nova"/>
              </a:defRPr>
            </a:lvl6pPr>
            <a:lvl7pPr lvl="6" rtl="0">
              <a:buNone/>
              <a:defRPr sz="1000">
                <a:latin typeface="Proxima Nova"/>
                <a:ea typeface="Proxima Nova"/>
                <a:cs typeface="Proxima Nova"/>
                <a:sym typeface="Proxima Nova"/>
              </a:defRPr>
            </a:lvl7pPr>
            <a:lvl8pPr lvl="7" rtl="0">
              <a:buNone/>
              <a:defRPr sz="1000">
                <a:latin typeface="Proxima Nova"/>
                <a:ea typeface="Proxima Nova"/>
                <a:cs typeface="Proxima Nova"/>
                <a:sym typeface="Proxima Nova"/>
              </a:defRPr>
            </a:lvl8pPr>
            <a:lvl9pPr lvl="8" rtl="0">
              <a:buNone/>
              <a:defRPr sz="1000">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p>
        </p:txBody>
      </p:sp>
      <p:sp>
        <p:nvSpPr>
          <p:cNvPr id="153" name="Google Shape;153;p34"/>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Font typeface="Proxima Nova Extrabold"/>
              <a:buNone/>
              <a:defRPr sz="1600">
                <a:solidFill>
                  <a:schemeClr val="dk1"/>
                </a:solidFill>
                <a:latin typeface="Proxima Nova Extrabold"/>
                <a:ea typeface="Proxima Nova Extrabold"/>
                <a:cs typeface="Proxima Nova Extrabold"/>
                <a:sym typeface="Proxima Nova Extrabold"/>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6" Type="http://schemas.openxmlformats.org/officeDocument/2006/relationships/theme" Target="../theme/theme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74" name="Shape 74"/>
        <p:cNvGrpSpPr/>
        <p:nvPr/>
      </p:nvGrpSpPr>
      <p:grpSpPr>
        <a:xfrm>
          <a:off x="0" y="0"/>
          <a:ext cx="0" cy="0"/>
          <a:chOff x="0" y="0"/>
          <a:chExt cx="0" cy="0"/>
        </a:xfrm>
      </p:grpSpPr>
      <p:sp>
        <p:nvSpPr>
          <p:cNvPr id="75" name="Google Shape;75;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Proxima Nova Extrabold"/>
              <a:buNone/>
              <a:defRPr sz="2800">
                <a:solidFill>
                  <a:schemeClr val="dk2"/>
                </a:solidFill>
                <a:latin typeface="Proxima Nova Extrabold"/>
                <a:ea typeface="Proxima Nova Extrabold"/>
                <a:cs typeface="Proxima Nova Extrabold"/>
                <a:sym typeface="Proxima Nova Extrabold"/>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6" name="Google Shape;76;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Proxima Nova"/>
              <a:buChar char="●"/>
              <a:defRPr sz="1300">
                <a:solidFill>
                  <a:schemeClr val="dk2"/>
                </a:solidFill>
                <a:latin typeface="Proxima Nova"/>
                <a:ea typeface="Proxima Nova"/>
                <a:cs typeface="Proxima Nova"/>
                <a:sym typeface="Proxima Nova"/>
              </a:defRPr>
            </a:lvl1pPr>
            <a:lvl2pPr indent="-298450" lvl="1" marL="9144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nSpc>
                <a:spcPct val="115000"/>
              </a:lnSpc>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77" name="Google Shape;77;p19"/>
          <p:cNvSpPr txBox="1"/>
          <p:nvPr/>
        </p:nvSpPr>
        <p:spPr>
          <a:xfrm>
            <a:off x="7337575" y="983150"/>
            <a:ext cx="18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Extrabold"/>
              <a:ea typeface="Proxima Nova Extrabold"/>
              <a:cs typeface="Proxima Nova Extrabold"/>
              <a:sym typeface="Proxima Nova Extrabo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5"/>
          <p:cNvSpPr txBox="1"/>
          <p:nvPr>
            <p:ph type="title"/>
          </p:nvPr>
        </p:nvSpPr>
        <p:spPr>
          <a:xfrm>
            <a:off x="730000" y="655975"/>
            <a:ext cx="3300900" cy="9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Experience</a:t>
            </a:r>
            <a:endParaRPr/>
          </a:p>
        </p:txBody>
      </p:sp>
      <p:sp>
        <p:nvSpPr>
          <p:cNvPr id="159" name="Google Shape;159;p35"/>
          <p:cNvSpPr txBox="1"/>
          <p:nvPr>
            <p:ph idx="1" type="body"/>
          </p:nvPr>
        </p:nvSpPr>
        <p:spPr>
          <a:xfrm>
            <a:off x="5174225" y="819225"/>
            <a:ext cx="3374400" cy="31830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000000"/>
                </a:solidFill>
              </a:rPr>
              <a:t>Essential Question for students throughout experiences:</a:t>
            </a:r>
            <a:r>
              <a:rPr lang="en" sz="1800">
                <a:solidFill>
                  <a:srgbClr val="000000"/>
                </a:solidFill>
              </a:rPr>
              <a:t>  </a:t>
            </a:r>
            <a:endParaRPr sz="1800">
              <a:solidFill>
                <a:srgbClr val="000000"/>
              </a:solidFill>
            </a:endParaRPr>
          </a:p>
          <a:p>
            <a:pPr indent="0" lvl="0" marL="0" rtl="0" algn="l">
              <a:lnSpc>
                <a:spcPct val="100000"/>
              </a:lnSpc>
              <a:spcBef>
                <a:spcPts val="0"/>
              </a:spcBef>
              <a:spcAft>
                <a:spcPts val="0"/>
              </a:spcAft>
              <a:buNone/>
            </a:pPr>
            <a:r>
              <a:t/>
            </a:r>
            <a:endParaRPr sz="1800">
              <a:solidFill>
                <a:srgbClr val="000000"/>
              </a:solidFill>
            </a:endParaRPr>
          </a:p>
          <a:p>
            <a:pPr indent="0" lvl="0" marL="0" rtl="0" algn="l">
              <a:lnSpc>
                <a:spcPct val="100000"/>
              </a:lnSpc>
              <a:spcBef>
                <a:spcPts val="0"/>
              </a:spcBef>
              <a:spcAft>
                <a:spcPts val="0"/>
              </a:spcAft>
              <a:buNone/>
            </a:pPr>
            <a:r>
              <a:rPr lang="en" sz="1800">
                <a:solidFill>
                  <a:srgbClr val="000000"/>
                </a:solidFill>
              </a:rPr>
              <a:t>How is what I am learning relevant to me now and informing my future?</a:t>
            </a:r>
            <a:endParaRPr sz="1800"/>
          </a:p>
        </p:txBody>
      </p:sp>
      <p:sp>
        <p:nvSpPr>
          <p:cNvPr id="160" name="Google Shape;160;p3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61" name="Google Shape;161;p35"/>
          <p:cNvSpPr txBox="1"/>
          <p:nvPr>
            <p:ph idx="2" type="subTitle"/>
          </p:nvPr>
        </p:nvSpPr>
        <p:spPr>
          <a:xfrm>
            <a:off x="673525" y="1404900"/>
            <a:ext cx="3300900" cy="302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latin typeface="Proxima Nova"/>
                <a:ea typeface="Proxima Nova"/>
                <a:cs typeface="Proxima Nova"/>
                <a:sym typeface="Proxima Nova"/>
              </a:rPr>
              <a:t>Summer Academy is relevant and useful to students futures</a:t>
            </a:r>
            <a:endParaRPr b="1" sz="20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2000">
              <a:latin typeface="Proxima Nova"/>
              <a:ea typeface="Proxima Nova"/>
              <a:cs typeface="Proxima Nova"/>
              <a:sym typeface="Proxima Nova"/>
            </a:endParaRPr>
          </a:p>
          <a:p>
            <a:pPr indent="-355600" lvl="0" marL="457200" rtl="0" algn="l">
              <a:lnSpc>
                <a:spcPct val="115000"/>
              </a:lnSpc>
              <a:spcBef>
                <a:spcPts val="0"/>
              </a:spcBef>
              <a:spcAft>
                <a:spcPts val="0"/>
              </a:spcAft>
              <a:buSzPts val="2000"/>
              <a:buFont typeface="Proxima Nova"/>
              <a:buChar char="●"/>
            </a:pPr>
            <a:r>
              <a:rPr b="1" lang="en" sz="2000">
                <a:latin typeface="Proxima Nova"/>
                <a:ea typeface="Proxima Nova"/>
                <a:cs typeface="Proxima Nova"/>
                <a:sym typeface="Proxima Nova"/>
              </a:rPr>
              <a:t>Core academics</a:t>
            </a:r>
            <a:endParaRPr b="1" sz="2000">
              <a:latin typeface="Proxima Nova"/>
              <a:ea typeface="Proxima Nova"/>
              <a:cs typeface="Proxima Nova"/>
              <a:sym typeface="Proxima Nova"/>
            </a:endParaRPr>
          </a:p>
          <a:p>
            <a:pPr indent="-355600" lvl="0" marL="457200" rtl="0" algn="l">
              <a:lnSpc>
                <a:spcPct val="115000"/>
              </a:lnSpc>
              <a:spcBef>
                <a:spcPts val="0"/>
              </a:spcBef>
              <a:spcAft>
                <a:spcPts val="0"/>
              </a:spcAft>
              <a:buSzPts val="2000"/>
              <a:buFont typeface="Proxima Nova"/>
              <a:buChar char="●"/>
            </a:pPr>
            <a:r>
              <a:rPr b="1" lang="en" sz="2000">
                <a:latin typeface="Proxima Nova"/>
                <a:ea typeface="Proxima Nova"/>
                <a:cs typeface="Proxima Nova"/>
                <a:sym typeface="Proxima Nova"/>
              </a:rPr>
              <a:t>Project-based Learning </a:t>
            </a:r>
            <a:endParaRPr b="1" sz="2000">
              <a:latin typeface="Proxima Nova"/>
              <a:ea typeface="Proxima Nova"/>
              <a:cs typeface="Proxima Nova"/>
              <a:sym typeface="Proxima Nova"/>
            </a:endParaRPr>
          </a:p>
          <a:p>
            <a:pPr indent="-355600" lvl="0" marL="457200" rtl="0" algn="l">
              <a:lnSpc>
                <a:spcPct val="115000"/>
              </a:lnSpc>
              <a:spcBef>
                <a:spcPts val="0"/>
              </a:spcBef>
              <a:spcAft>
                <a:spcPts val="0"/>
              </a:spcAft>
              <a:buSzPts val="2000"/>
              <a:buFont typeface="Proxima Nova"/>
              <a:buChar char="●"/>
            </a:pPr>
            <a:r>
              <a:rPr b="1" lang="en" sz="2000">
                <a:latin typeface="Proxima Nova"/>
                <a:ea typeface="Proxima Nova"/>
                <a:cs typeface="Proxima Nova"/>
                <a:sym typeface="Proxima Nova"/>
              </a:rPr>
              <a:t>Field trip </a:t>
            </a:r>
            <a:endParaRPr b="1" sz="2000">
              <a:latin typeface="Proxima Nova"/>
              <a:ea typeface="Proxima Nova"/>
              <a:cs typeface="Proxima Nova"/>
              <a:sym typeface="Proxima Nova"/>
            </a:endParaRPr>
          </a:p>
          <a:p>
            <a:pPr indent="-355600" lvl="0" marL="457200" rtl="0" algn="l">
              <a:lnSpc>
                <a:spcPct val="115000"/>
              </a:lnSpc>
              <a:spcBef>
                <a:spcPts val="0"/>
              </a:spcBef>
              <a:spcAft>
                <a:spcPts val="0"/>
              </a:spcAft>
              <a:buSzPts val="2000"/>
              <a:buFont typeface="Proxima Nova"/>
              <a:buChar char="●"/>
            </a:pPr>
            <a:r>
              <a:rPr b="1" lang="en" sz="2000">
                <a:latin typeface="Proxima Nova"/>
                <a:ea typeface="Proxima Nova"/>
                <a:cs typeface="Proxima Nova"/>
                <a:sym typeface="Proxima Nova"/>
              </a:rPr>
              <a:t>Showcase</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4"/>
          <p:cNvSpPr txBox="1"/>
          <p:nvPr>
            <p:ph type="title"/>
          </p:nvPr>
        </p:nvSpPr>
        <p:spPr>
          <a:xfrm>
            <a:off x="729450" y="435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When is the field trip? </a:t>
            </a:r>
            <a:endParaRPr sz="2700"/>
          </a:p>
        </p:txBody>
      </p:sp>
      <p:sp>
        <p:nvSpPr>
          <p:cNvPr id="222" name="Google Shape;222;p44"/>
          <p:cNvSpPr txBox="1"/>
          <p:nvPr>
            <p:ph idx="1" type="body"/>
          </p:nvPr>
        </p:nvSpPr>
        <p:spPr>
          <a:xfrm>
            <a:off x="729450" y="1883100"/>
            <a:ext cx="7958700" cy="2261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solidFill>
                  <a:srgbClr val="000000"/>
                </a:solidFill>
              </a:rPr>
              <a:t>We will be going to the College of Western Idaho in Nampa and Amano in Caldwell. </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We will be taking a bus to go from place to place.</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45720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solidFill>
                <a:srgbClr val="000000"/>
              </a:solidFill>
            </a:endParaRPr>
          </a:p>
        </p:txBody>
      </p:sp>
      <p:sp>
        <p:nvSpPr>
          <p:cNvPr id="223" name="Google Shape;223;p4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24" name="Google Shape;224;p44"/>
          <p:cNvSpPr txBox="1"/>
          <p:nvPr>
            <p:ph idx="2" type="subTitle"/>
          </p:nvPr>
        </p:nvSpPr>
        <p:spPr>
          <a:xfrm>
            <a:off x="729450" y="10915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980000"/>
                </a:solidFill>
              </a:rPr>
              <a:t>This Friday, July 7th</a:t>
            </a:r>
            <a:endParaRPr sz="1900">
              <a:solidFill>
                <a:srgbClr val="98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5"/>
          <p:cNvSpPr txBox="1"/>
          <p:nvPr>
            <p:ph type="title"/>
          </p:nvPr>
        </p:nvSpPr>
        <p:spPr>
          <a:xfrm>
            <a:off x="727650" y="4796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What do you need to bring?  </a:t>
            </a:r>
            <a:endParaRPr sz="2700"/>
          </a:p>
        </p:txBody>
      </p:sp>
      <p:sp>
        <p:nvSpPr>
          <p:cNvPr id="230" name="Google Shape;230;p45"/>
          <p:cNvSpPr txBox="1"/>
          <p:nvPr>
            <p:ph idx="1" type="body"/>
          </p:nvPr>
        </p:nvSpPr>
        <p:spPr>
          <a:xfrm>
            <a:off x="729450" y="1699100"/>
            <a:ext cx="7958700" cy="2261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solidFill>
                  <a:srgbClr val="000000"/>
                </a:solidFill>
              </a:rPr>
              <a:t>All students need to wear Payette school colors (</a:t>
            </a:r>
            <a:r>
              <a:rPr b="1" lang="en" sz="1700">
                <a:solidFill>
                  <a:srgbClr val="980000"/>
                </a:solidFill>
              </a:rPr>
              <a:t>red</a:t>
            </a:r>
            <a:r>
              <a:rPr lang="en" sz="1700">
                <a:solidFill>
                  <a:srgbClr val="000000"/>
                </a:solidFill>
              </a:rPr>
              <a:t> and </a:t>
            </a:r>
            <a:r>
              <a:rPr b="1" lang="en" sz="1700">
                <a:solidFill>
                  <a:srgbClr val="000000"/>
                </a:solidFill>
              </a:rPr>
              <a:t>black</a:t>
            </a:r>
            <a:r>
              <a:rPr lang="en" sz="1700">
                <a:solidFill>
                  <a:srgbClr val="000000"/>
                </a:solidFill>
              </a:rPr>
              <a:t>).</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W</a:t>
            </a:r>
            <a:r>
              <a:rPr lang="en" sz="1700">
                <a:solidFill>
                  <a:srgbClr val="000000"/>
                </a:solidFill>
              </a:rPr>
              <a:t>ear clothes and shoes you are comfortable walking in</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 Bring a water bottle if you can!! </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Teachers will have any other supplies you will need. </a:t>
            </a:r>
            <a:endParaRPr sz="1700">
              <a:solidFill>
                <a:srgbClr val="000000"/>
              </a:solidFill>
            </a:endParaRPr>
          </a:p>
          <a:p>
            <a:pPr indent="0" lvl="0" marL="45720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solidFill>
                <a:srgbClr val="000000"/>
              </a:solidFill>
            </a:endParaRPr>
          </a:p>
        </p:txBody>
      </p:sp>
      <p:sp>
        <p:nvSpPr>
          <p:cNvPr id="231" name="Google Shape;231;p4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32" name="Google Shape;232;p45"/>
          <p:cNvSpPr txBox="1"/>
          <p:nvPr>
            <p:ph idx="2" type="subTitle"/>
          </p:nvPr>
        </p:nvSpPr>
        <p:spPr>
          <a:xfrm>
            <a:off x="727650" y="1135375"/>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rgbClr val="98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6"/>
          <p:cNvSpPr txBox="1"/>
          <p:nvPr>
            <p:ph type="title"/>
          </p:nvPr>
        </p:nvSpPr>
        <p:spPr>
          <a:xfrm>
            <a:off x="729450" y="5235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Procedures</a:t>
            </a:r>
            <a:endParaRPr/>
          </a:p>
        </p:txBody>
      </p:sp>
      <p:sp>
        <p:nvSpPr>
          <p:cNvPr id="238" name="Google Shape;238;p46"/>
          <p:cNvSpPr txBox="1"/>
          <p:nvPr>
            <p:ph idx="1" type="body"/>
          </p:nvPr>
        </p:nvSpPr>
        <p:spPr>
          <a:xfrm>
            <a:off x="729450" y="1621200"/>
            <a:ext cx="795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We will stay in our assigned small groups during the field trip. </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Always be able to see your teacher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Let your teacher know if you have to go to the bathroom</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p:txBody>
      </p:sp>
      <p:sp>
        <p:nvSpPr>
          <p:cNvPr id="239" name="Google Shape;239;p4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40" name="Google Shape;240;p46"/>
          <p:cNvSpPr txBox="1"/>
          <p:nvPr>
            <p:ph idx="2" type="subTitle"/>
          </p:nvPr>
        </p:nvSpPr>
        <p:spPr>
          <a:xfrm>
            <a:off x="727950" y="110430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8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7"/>
          <p:cNvSpPr txBox="1"/>
          <p:nvPr>
            <p:ph type="title"/>
          </p:nvPr>
        </p:nvSpPr>
        <p:spPr>
          <a:xfrm>
            <a:off x="729450" y="5235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Consequences</a:t>
            </a:r>
            <a:endParaRPr/>
          </a:p>
        </p:txBody>
      </p:sp>
      <p:sp>
        <p:nvSpPr>
          <p:cNvPr id="246" name="Google Shape;246;p47"/>
          <p:cNvSpPr txBox="1"/>
          <p:nvPr>
            <p:ph idx="1" type="body"/>
          </p:nvPr>
        </p:nvSpPr>
        <p:spPr>
          <a:xfrm>
            <a:off x="729450" y="1621200"/>
            <a:ext cx="795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Always Safe</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Respectable</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Responsible</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Resilient</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p:txBody>
      </p:sp>
      <p:sp>
        <p:nvSpPr>
          <p:cNvPr id="247" name="Google Shape;247;p4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48" name="Google Shape;248;p47"/>
          <p:cNvSpPr txBox="1"/>
          <p:nvPr>
            <p:ph idx="2" type="subTitle"/>
          </p:nvPr>
        </p:nvSpPr>
        <p:spPr>
          <a:xfrm>
            <a:off x="727950" y="110430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8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8"/>
          <p:cNvSpPr txBox="1"/>
          <p:nvPr>
            <p:ph type="title"/>
          </p:nvPr>
        </p:nvSpPr>
        <p:spPr>
          <a:xfrm>
            <a:off x="728400" y="5258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 </a:t>
            </a:r>
            <a:endParaRPr/>
          </a:p>
        </p:txBody>
      </p:sp>
      <p:sp>
        <p:nvSpPr>
          <p:cNvPr id="254" name="Google Shape;254;p4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55" name="Google Shape;255;p48"/>
          <p:cNvSpPr txBox="1"/>
          <p:nvPr>
            <p:ph idx="2" type="subTitle"/>
          </p:nvPr>
        </p:nvSpPr>
        <p:spPr>
          <a:xfrm>
            <a:off x="726900" y="110660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80000"/>
              </a:solidFill>
            </a:endParaRPr>
          </a:p>
        </p:txBody>
      </p:sp>
      <p:graphicFrame>
        <p:nvGraphicFramePr>
          <p:cNvPr id="256" name="Google Shape;256;p48"/>
          <p:cNvGraphicFramePr/>
          <p:nvPr/>
        </p:nvGraphicFramePr>
        <p:xfrm>
          <a:off x="1293750" y="1527700"/>
          <a:ext cx="3000000" cy="3000000"/>
        </p:xfrm>
        <a:graphic>
          <a:graphicData uri="http://schemas.openxmlformats.org/drawingml/2006/table">
            <a:tbl>
              <a:tblPr>
                <a:noFill/>
                <a:tableStyleId>{6CD82AC5-183E-4A0B-ABC6-B988F03B072B}</a:tableStyleId>
              </a:tblPr>
              <a:tblGrid>
                <a:gridCol w="1823400"/>
                <a:gridCol w="4733100"/>
              </a:tblGrid>
              <a:tr h="235550">
                <a:tc>
                  <a:txBody>
                    <a:bodyPr/>
                    <a:lstStyle/>
                    <a:p>
                      <a:pPr indent="0" lvl="0" marL="0" rtl="0" algn="l">
                        <a:spcBef>
                          <a:spcPts val="0"/>
                        </a:spcBef>
                        <a:spcAft>
                          <a:spcPts val="0"/>
                        </a:spcAft>
                        <a:buNone/>
                      </a:pPr>
                      <a:r>
                        <a:rPr lang="en">
                          <a:latin typeface="Proxima Nova"/>
                          <a:ea typeface="Proxima Nova"/>
                          <a:cs typeface="Proxima Nova"/>
                          <a:sym typeface="Proxima Nova"/>
                        </a:rPr>
                        <a:t>8:00</a:t>
                      </a:r>
                      <a:endParaRPr>
                        <a:latin typeface="Proxima Nova"/>
                        <a:ea typeface="Proxima Nova"/>
                        <a:cs typeface="Proxima Nova"/>
                        <a:sym typeface="Proxima Nova"/>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Leave Payette High School</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460275">
                <a:tc>
                  <a:txBody>
                    <a:bodyPr/>
                    <a:lstStyle/>
                    <a:p>
                      <a:pPr indent="0" lvl="0" marL="0" rtl="0" algn="l">
                        <a:spcBef>
                          <a:spcPts val="0"/>
                        </a:spcBef>
                        <a:spcAft>
                          <a:spcPts val="0"/>
                        </a:spcAft>
                        <a:buNone/>
                      </a:pPr>
                      <a:r>
                        <a:rPr lang="en">
                          <a:latin typeface="Proxima Nova"/>
                          <a:ea typeface="Proxima Nova"/>
                          <a:cs typeface="Proxima Nova"/>
                          <a:sym typeface="Proxima Nova"/>
                        </a:rPr>
                        <a:t>8:45 - 11:00</a:t>
                      </a:r>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College of Western Idaho - Nampa</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460275">
                <a:tc>
                  <a:txBody>
                    <a:bodyPr/>
                    <a:lstStyle/>
                    <a:p>
                      <a:pPr indent="0" lvl="0" marL="0" rtl="0" algn="l">
                        <a:spcBef>
                          <a:spcPts val="0"/>
                        </a:spcBef>
                        <a:spcAft>
                          <a:spcPts val="0"/>
                        </a:spcAft>
                        <a:buNone/>
                      </a:pPr>
                      <a:r>
                        <a:rPr lang="en">
                          <a:latin typeface="Proxima Nova"/>
                          <a:ea typeface="Proxima Nova"/>
                          <a:cs typeface="Proxima Nova"/>
                          <a:sym typeface="Proxima Nova"/>
                        </a:rPr>
                        <a:t>11:30</a:t>
                      </a:r>
                      <a:r>
                        <a:rPr lang="en">
                          <a:latin typeface="Proxima Nova"/>
                          <a:ea typeface="Proxima Nova"/>
                          <a:cs typeface="Proxima Nova"/>
                          <a:sym typeface="Proxima Nova"/>
                        </a:rPr>
                        <a:t> - 1:00</a:t>
                      </a:r>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Indian Creek Plaza and Amano - Caldwell</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b="1" lang="en">
                          <a:latin typeface="Proxima Nova"/>
                          <a:ea typeface="Proxima Nova"/>
                          <a:cs typeface="Proxima Nova"/>
                          <a:sym typeface="Proxima Nova"/>
                        </a:rPr>
                        <a:t>Lunch from 12:15 - 12:45 (boxed lunch from Amano)</a:t>
                      </a:r>
                      <a:endParaRPr>
                        <a:latin typeface="Proxima Nova"/>
                        <a:ea typeface="Proxima Nova"/>
                        <a:cs typeface="Proxima Nova"/>
                        <a:sym typeface="Proxima Nova"/>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460275">
                <a:tc>
                  <a:txBody>
                    <a:bodyPr/>
                    <a:lstStyle/>
                    <a:p>
                      <a:pPr indent="0" lvl="0" marL="0" rtl="0" algn="l">
                        <a:spcBef>
                          <a:spcPts val="0"/>
                        </a:spcBef>
                        <a:spcAft>
                          <a:spcPts val="0"/>
                        </a:spcAft>
                        <a:buNone/>
                      </a:pPr>
                      <a:r>
                        <a:rPr lang="en">
                          <a:latin typeface="Proxima Nova"/>
                          <a:ea typeface="Proxima Nova"/>
                          <a:cs typeface="Proxima Nova"/>
                          <a:sym typeface="Proxima Nova"/>
                        </a:rPr>
                        <a:t>2:00</a:t>
                      </a:r>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Arrive back at Payette High School</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9"/>
          <p:cNvSpPr txBox="1"/>
          <p:nvPr>
            <p:ph type="title"/>
          </p:nvPr>
        </p:nvSpPr>
        <p:spPr>
          <a:xfrm>
            <a:off x="729450" y="404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8th Grade ONLY! </a:t>
            </a:r>
            <a:endParaRPr/>
          </a:p>
        </p:txBody>
      </p:sp>
      <p:sp>
        <p:nvSpPr>
          <p:cNvPr id="262" name="Google Shape;262;p49"/>
          <p:cNvSpPr txBox="1"/>
          <p:nvPr>
            <p:ph idx="1" type="body"/>
          </p:nvPr>
        </p:nvSpPr>
        <p:spPr>
          <a:xfrm>
            <a:off x="729450" y="1654350"/>
            <a:ext cx="795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OPTION 1: (H)</a:t>
            </a:r>
            <a:endParaRPr b="1" sz="1600">
              <a:solidFill>
                <a:srgbClr val="000000"/>
              </a:solidFill>
            </a:endParaRPr>
          </a:p>
          <a:p>
            <a:pPr indent="0" lvl="0" marL="0" rtl="0" algn="l">
              <a:spcBef>
                <a:spcPts val="0"/>
              </a:spcBef>
              <a:spcAft>
                <a:spcPts val="0"/>
              </a:spcAft>
              <a:buNone/>
            </a:pPr>
            <a:r>
              <a:rPr lang="en" sz="1600">
                <a:solidFill>
                  <a:srgbClr val="000000"/>
                </a:solidFill>
              </a:rPr>
              <a:t>Why a community college and </a:t>
            </a:r>
            <a:r>
              <a:rPr lang="en" sz="1600">
                <a:solidFill>
                  <a:srgbClr val="000000"/>
                </a:solidFill>
              </a:rPr>
              <a:t>what</a:t>
            </a:r>
            <a:r>
              <a:rPr lang="en" sz="1600">
                <a:solidFill>
                  <a:srgbClr val="000000"/>
                </a:solidFill>
              </a:rPr>
              <a:t> does College of Western Idaho have to offer?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OPTION 2: (M)</a:t>
            </a:r>
            <a:endParaRPr sz="1600">
              <a:solidFill>
                <a:srgbClr val="000000"/>
              </a:solidFill>
            </a:endParaRPr>
          </a:p>
          <a:p>
            <a:pPr indent="0" lvl="0" marL="0" rtl="0" algn="l">
              <a:spcBef>
                <a:spcPts val="0"/>
              </a:spcBef>
              <a:spcAft>
                <a:spcPts val="0"/>
              </a:spcAft>
              <a:buNone/>
            </a:pPr>
            <a:r>
              <a:rPr lang="en" sz="1600">
                <a:solidFill>
                  <a:srgbClr val="000000"/>
                </a:solidFill>
              </a:rPr>
              <a:t>What can my future look like? Discussions and activities about your possible future.   </a:t>
            </a:r>
            <a:endParaRPr sz="1600">
              <a:solidFill>
                <a:srgbClr val="000000"/>
              </a:solidFill>
            </a:endParaRPr>
          </a:p>
          <a:p>
            <a:pPr indent="0" lvl="0" marL="45720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p:txBody>
      </p:sp>
      <p:sp>
        <p:nvSpPr>
          <p:cNvPr id="263" name="Google Shape;263;p4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64" name="Google Shape;264;p49"/>
          <p:cNvSpPr txBox="1"/>
          <p:nvPr>
            <p:ph idx="2" type="subTitle"/>
          </p:nvPr>
        </p:nvSpPr>
        <p:spPr>
          <a:xfrm>
            <a:off x="727950" y="9850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Choose your experience! </a:t>
            </a:r>
            <a:endParaRPr>
              <a:solidFill>
                <a:srgbClr val="98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50"/>
          <p:cNvPicPr preferRelativeResize="0"/>
          <p:nvPr/>
        </p:nvPicPr>
        <p:blipFill>
          <a:blip r:embed="rId3">
            <a:alphaModFix/>
          </a:blip>
          <a:stretch>
            <a:fillRect/>
          </a:stretch>
        </p:blipFill>
        <p:spPr>
          <a:xfrm>
            <a:off x="3729850" y="493050"/>
            <a:ext cx="5312624" cy="3704849"/>
          </a:xfrm>
          <a:prstGeom prst="rect">
            <a:avLst/>
          </a:prstGeom>
          <a:noFill/>
          <a:ln>
            <a:noFill/>
          </a:ln>
        </p:spPr>
      </p:pic>
      <p:sp>
        <p:nvSpPr>
          <p:cNvPr id="270" name="Google Shape;270;p50"/>
          <p:cNvSpPr txBox="1"/>
          <p:nvPr>
            <p:ph type="title"/>
          </p:nvPr>
        </p:nvSpPr>
        <p:spPr>
          <a:xfrm>
            <a:off x="369300" y="404250"/>
            <a:ext cx="8614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KWL Chart</a:t>
            </a:r>
            <a:endParaRPr sz="2700"/>
          </a:p>
        </p:txBody>
      </p:sp>
      <p:sp>
        <p:nvSpPr>
          <p:cNvPr id="271" name="Google Shape;271;p50"/>
          <p:cNvSpPr txBox="1"/>
          <p:nvPr>
            <p:ph idx="1" type="body"/>
          </p:nvPr>
        </p:nvSpPr>
        <p:spPr>
          <a:xfrm>
            <a:off x="341750" y="1139700"/>
            <a:ext cx="3219900" cy="286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2400">
              <a:solidFill>
                <a:srgbClr val="980000"/>
              </a:solidFill>
            </a:endParaRPr>
          </a:p>
          <a:p>
            <a:pPr indent="-336550" lvl="0" marL="457200" rtl="0" algn="l">
              <a:lnSpc>
                <a:spcPct val="105000"/>
              </a:lnSpc>
              <a:spcBef>
                <a:spcPts val="0"/>
              </a:spcBef>
              <a:spcAft>
                <a:spcPts val="0"/>
              </a:spcAft>
              <a:buClr>
                <a:srgbClr val="000000"/>
              </a:buClr>
              <a:buSzPts val="1700"/>
              <a:buFont typeface="Proxima Nova"/>
              <a:buChar char="★"/>
            </a:pPr>
            <a:r>
              <a:rPr lang="en" sz="1700">
                <a:solidFill>
                  <a:srgbClr val="000000"/>
                </a:solidFill>
              </a:rPr>
              <a:t>Take 3 minutes to fill in the </a:t>
            </a:r>
            <a:r>
              <a:rPr b="1" lang="en" sz="1700">
                <a:solidFill>
                  <a:srgbClr val="000000"/>
                </a:solidFill>
              </a:rPr>
              <a:t>Know</a:t>
            </a:r>
            <a:r>
              <a:rPr lang="en" sz="1700">
                <a:solidFill>
                  <a:srgbClr val="000000"/>
                </a:solidFill>
              </a:rPr>
              <a:t> and </a:t>
            </a:r>
            <a:r>
              <a:rPr b="1" lang="en" sz="1700">
                <a:solidFill>
                  <a:srgbClr val="000000"/>
                </a:solidFill>
              </a:rPr>
              <a:t>Want to Know </a:t>
            </a:r>
            <a:r>
              <a:rPr lang="en" sz="1700">
                <a:solidFill>
                  <a:srgbClr val="000000"/>
                </a:solidFill>
              </a:rPr>
              <a:t>sections of the worksheet</a:t>
            </a:r>
            <a:endParaRPr b="1" sz="2400">
              <a:solidFill>
                <a:srgbClr val="980000"/>
              </a:solidFill>
            </a:endParaRPr>
          </a:p>
          <a:p>
            <a:pPr indent="0" lvl="0" marL="0" rtl="0" algn="l">
              <a:spcBef>
                <a:spcPts val="1000"/>
              </a:spcBef>
              <a:spcAft>
                <a:spcPts val="0"/>
              </a:spcAft>
              <a:buNone/>
            </a:pPr>
            <a:r>
              <a:t/>
            </a:r>
            <a:endParaRPr sz="1700">
              <a:solidFill>
                <a:srgbClr val="000000"/>
              </a:solidFill>
            </a:endParaRPr>
          </a:p>
          <a:p>
            <a:pPr indent="0" lvl="0" marL="45720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solidFill>
                <a:srgbClr val="000000"/>
              </a:solidFill>
            </a:endParaRPr>
          </a:p>
        </p:txBody>
      </p:sp>
      <p:sp>
        <p:nvSpPr>
          <p:cNvPr id="272" name="Google Shape;272;p5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73" name="Google Shape;273;p50"/>
          <p:cNvSpPr/>
          <p:nvPr/>
        </p:nvSpPr>
        <p:spPr>
          <a:xfrm>
            <a:off x="3799550" y="881050"/>
            <a:ext cx="3006900" cy="15759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1"/>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Groups - 5th grade</a:t>
            </a:r>
            <a:endParaRPr/>
          </a:p>
        </p:txBody>
      </p:sp>
      <p:sp>
        <p:nvSpPr>
          <p:cNvPr id="279" name="Google Shape;279;p5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80" name="Google Shape;280;p51"/>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Look for your name on the chart! </a:t>
            </a:r>
            <a:endParaRPr>
              <a:solidFill>
                <a:srgbClr val="980000"/>
              </a:solidFill>
            </a:endParaRPr>
          </a:p>
        </p:txBody>
      </p:sp>
      <p:pic>
        <p:nvPicPr>
          <p:cNvPr id="281" name="Google Shape;281;p51"/>
          <p:cNvPicPr preferRelativeResize="0"/>
          <p:nvPr/>
        </p:nvPicPr>
        <p:blipFill>
          <a:blip r:embed="rId3">
            <a:alphaModFix/>
          </a:blip>
          <a:stretch>
            <a:fillRect/>
          </a:stretch>
        </p:blipFill>
        <p:spPr>
          <a:xfrm>
            <a:off x="598175" y="1508325"/>
            <a:ext cx="7845650" cy="2237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2"/>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Groups - 6th grade</a:t>
            </a:r>
            <a:endParaRPr/>
          </a:p>
        </p:txBody>
      </p:sp>
      <p:sp>
        <p:nvSpPr>
          <p:cNvPr id="287" name="Google Shape;287;p5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88" name="Google Shape;288;p52"/>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Look for your name on the chart! </a:t>
            </a:r>
            <a:endParaRPr>
              <a:solidFill>
                <a:srgbClr val="980000"/>
              </a:solidFill>
            </a:endParaRPr>
          </a:p>
        </p:txBody>
      </p:sp>
      <p:pic>
        <p:nvPicPr>
          <p:cNvPr id="289" name="Google Shape;289;p52"/>
          <p:cNvPicPr preferRelativeResize="0"/>
          <p:nvPr/>
        </p:nvPicPr>
        <p:blipFill>
          <a:blip r:embed="rId3">
            <a:alphaModFix/>
          </a:blip>
          <a:stretch>
            <a:fillRect/>
          </a:stretch>
        </p:blipFill>
        <p:spPr>
          <a:xfrm>
            <a:off x="925975" y="1475126"/>
            <a:ext cx="7388075" cy="2715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3"/>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Groups - 7th grade</a:t>
            </a:r>
            <a:endParaRPr/>
          </a:p>
        </p:txBody>
      </p:sp>
      <p:sp>
        <p:nvSpPr>
          <p:cNvPr id="295" name="Google Shape;295;p5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96" name="Google Shape;296;p53"/>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Look for your name on the chart! </a:t>
            </a:r>
            <a:endParaRPr>
              <a:solidFill>
                <a:srgbClr val="980000"/>
              </a:solidFill>
            </a:endParaRPr>
          </a:p>
        </p:txBody>
      </p:sp>
      <p:pic>
        <p:nvPicPr>
          <p:cNvPr id="297" name="Google Shape;297;p53"/>
          <p:cNvPicPr preferRelativeResize="0"/>
          <p:nvPr/>
        </p:nvPicPr>
        <p:blipFill>
          <a:blip r:embed="rId3">
            <a:alphaModFix/>
          </a:blip>
          <a:stretch>
            <a:fillRect/>
          </a:stretch>
        </p:blipFill>
        <p:spPr>
          <a:xfrm>
            <a:off x="818400" y="1531375"/>
            <a:ext cx="7405200" cy="2636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6"/>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Field Trip Objectives</a:t>
            </a:r>
            <a:endParaRPr/>
          </a:p>
        </p:txBody>
      </p:sp>
      <p:sp>
        <p:nvSpPr>
          <p:cNvPr id="167" name="Google Shape;167;p36"/>
          <p:cNvSpPr txBox="1"/>
          <p:nvPr>
            <p:ph idx="1" type="body"/>
          </p:nvPr>
        </p:nvSpPr>
        <p:spPr>
          <a:xfrm>
            <a:off x="729450" y="1349550"/>
            <a:ext cx="795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Students in Payette have meaningful opportunities that shape their perspectives on what it means to have a future of their choice and life full of possibilities</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 sz="1600">
                <a:solidFill>
                  <a:srgbClr val="000000"/>
                </a:solidFill>
              </a:rPr>
              <a:t>Student agreeance to the relevance of Summer Academy to their futures, excitement for their futures, and the opportunity to explore careers</a:t>
            </a:r>
            <a:endParaRPr sz="1600"/>
          </a:p>
        </p:txBody>
      </p:sp>
      <p:sp>
        <p:nvSpPr>
          <p:cNvPr id="168" name="Google Shape;168;p3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69" name="Google Shape;169;p36"/>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July 7th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4"/>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Groups - 8th grade</a:t>
            </a:r>
            <a:endParaRPr/>
          </a:p>
        </p:txBody>
      </p:sp>
      <p:sp>
        <p:nvSpPr>
          <p:cNvPr id="303" name="Google Shape;303;p5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04" name="Google Shape;304;p54"/>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Look for your name on the chart! </a:t>
            </a:r>
            <a:endParaRPr>
              <a:solidFill>
                <a:srgbClr val="980000"/>
              </a:solidFill>
            </a:endParaRPr>
          </a:p>
        </p:txBody>
      </p:sp>
      <p:pic>
        <p:nvPicPr>
          <p:cNvPr id="305" name="Google Shape;305;p54"/>
          <p:cNvPicPr preferRelativeResize="0"/>
          <p:nvPr/>
        </p:nvPicPr>
        <p:blipFill>
          <a:blip r:embed="rId3">
            <a:alphaModFix/>
          </a:blip>
          <a:stretch>
            <a:fillRect/>
          </a:stretch>
        </p:blipFill>
        <p:spPr>
          <a:xfrm>
            <a:off x="1098525" y="1619025"/>
            <a:ext cx="6946949" cy="2479950"/>
          </a:xfrm>
          <a:prstGeom prst="rect">
            <a:avLst/>
          </a:prstGeom>
          <a:noFill/>
          <a:ln>
            <a:noFill/>
          </a:ln>
        </p:spPr>
      </p:pic>
      <p:sp>
        <p:nvSpPr>
          <p:cNvPr id="306" name="Google Shape;306;p54"/>
          <p:cNvSpPr txBox="1"/>
          <p:nvPr/>
        </p:nvSpPr>
        <p:spPr>
          <a:xfrm>
            <a:off x="1819050" y="1379050"/>
            <a:ext cx="55059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700">
                <a:latin typeface="Proxima Nova"/>
                <a:ea typeface="Proxima Nova"/>
                <a:cs typeface="Proxima Nova"/>
                <a:sym typeface="Proxima Nova"/>
              </a:rPr>
              <a:t>TBD</a:t>
            </a:r>
            <a:endParaRPr b="1" sz="20700">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5"/>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Groups - HS Algebra</a:t>
            </a:r>
            <a:endParaRPr/>
          </a:p>
        </p:txBody>
      </p:sp>
      <p:sp>
        <p:nvSpPr>
          <p:cNvPr id="312" name="Google Shape;312;p5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13" name="Google Shape;313;p55"/>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Look for your name on the chart! </a:t>
            </a:r>
            <a:endParaRPr>
              <a:solidFill>
                <a:srgbClr val="980000"/>
              </a:solidFill>
            </a:endParaRPr>
          </a:p>
        </p:txBody>
      </p:sp>
      <p:pic>
        <p:nvPicPr>
          <p:cNvPr id="314" name="Google Shape;314;p55"/>
          <p:cNvPicPr preferRelativeResize="0"/>
          <p:nvPr/>
        </p:nvPicPr>
        <p:blipFill>
          <a:blip r:embed="rId3">
            <a:alphaModFix/>
          </a:blip>
          <a:stretch>
            <a:fillRect/>
          </a:stretch>
        </p:blipFill>
        <p:spPr>
          <a:xfrm>
            <a:off x="1193163" y="1411199"/>
            <a:ext cx="6655675" cy="2937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6"/>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Groups - HS Global Studies</a:t>
            </a:r>
            <a:endParaRPr/>
          </a:p>
        </p:txBody>
      </p:sp>
      <p:sp>
        <p:nvSpPr>
          <p:cNvPr id="320" name="Google Shape;320;p5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21" name="Google Shape;321;p56"/>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Look for your name on the chart! </a:t>
            </a:r>
            <a:endParaRPr>
              <a:solidFill>
                <a:srgbClr val="980000"/>
              </a:solidFill>
            </a:endParaRPr>
          </a:p>
        </p:txBody>
      </p:sp>
      <p:pic>
        <p:nvPicPr>
          <p:cNvPr id="322" name="Google Shape;322;p56"/>
          <p:cNvPicPr preferRelativeResize="0"/>
          <p:nvPr/>
        </p:nvPicPr>
        <p:blipFill>
          <a:blip r:embed="rId3">
            <a:alphaModFix/>
          </a:blip>
          <a:stretch>
            <a:fillRect/>
          </a:stretch>
        </p:blipFill>
        <p:spPr>
          <a:xfrm>
            <a:off x="829825" y="1499350"/>
            <a:ext cx="7487949" cy="293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7"/>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Groups - HS Science</a:t>
            </a:r>
            <a:endParaRPr/>
          </a:p>
        </p:txBody>
      </p:sp>
      <p:sp>
        <p:nvSpPr>
          <p:cNvPr id="328" name="Google Shape;328;p5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29" name="Google Shape;329;p57"/>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Look for your name on the chart! </a:t>
            </a:r>
            <a:endParaRPr>
              <a:solidFill>
                <a:srgbClr val="980000"/>
              </a:solidFill>
            </a:endParaRPr>
          </a:p>
        </p:txBody>
      </p:sp>
      <p:pic>
        <p:nvPicPr>
          <p:cNvPr id="330" name="Google Shape;330;p57"/>
          <p:cNvPicPr preferRelativeResize="0"/>
          <p:nvPr/>
        </p:nvPicPr>
        <p:blipFill>
          <a:blip r:embed="rId3">
            <a:alphaModFix/>
          </a:blip>
          <a:stretch>
            <a:fillRect/>
          </a:stretch>
        </p:blipFill>
        <p:spPr>
          <a:xfrm>
            <a:off x="1110213" y="1573025"/>
            <a:ext cx="6923576" cy="246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aphicFrame>
        <p:nvGraphicFramePr>
          <p:cNvPr id="174" name="Google Shape;174;p37"/>
          <p:cNvGraphicFramePr/>
          <p:nvPr/>
        </p:nvGraphicFramePr>
        <p:xfrm>
          <a:off x="457200" y="533400"/>
          <a:ext cx="3000000" cy="3000000"/>
        </p:xfrm>
        <a:graphic>
          <a:graphicData uri="http://schemas.openxmlformats.org/drawingml/2006/table">
            <a:tbl>
              <a:tblPr>
                <a:noFill/>
                <a:tableStyleId>{4922DE03-7D90-4C3D-8DDE-96F983E4C627}</a:tableStyleId>
              </a:tblPr>
              <a:tblGrid>
                <a:gridCol w="952500"/>
                <a:gridCol w="1066800"/>
                <a:gridCol w="171450"/>
                <a:gridCol w="952500"/>
                <a:gridCol w="952500"/>
              </a:tblGrid>
              <a:tr h="200025">
                <a:tc>
                  <a:txBody>
                    <a:bodyPr/>
                    <a:lstStyle/>
                    <a:p>
                      <a:pPr indent="0" lvl="0" marL="0" rtl="0" algn="l">
                        <a:spcBef>
                          <a:spcPts val="0"/>
                        </a:spcBef>
                        <a:spcAft>
                          <a:spcPts val="0"/>
                        </a:spcAft>
                        <a:buNone/>
                      </a:pPr>
                      <a:r>
                        <a:t/>
                      </a:r>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900">
                          <a:latin typeface="Calibri"/>
                          <a:ea typeface="Calibri"/>
                          <a:cs typeface="Calibri"/>
                          <a:sym typeface="Calibri"/>
                        </a:rPr>
                        <a:t>Overview</a:t>
                      </a:r>
                      <a:endParaRPr b="1"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EFEFE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High School</a:t>
                      </a:r>
                      <a:endParaRPr sz="1000"/>
                    </a:p>
                  </a:txBody>
                  <a:tcPr marT="19050" marB="19050" marR="28575" marL="28575" anchor="ctr">
                    <a:lnL cap="flat" cmpd="sng" w="8650">
                      <a:solidFill>
                        <a:srgbClr val="CCCCCC"/>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EFEFE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Middle School</a:t>
                      </a:r>
                      <a:endParaRPr sz="1000"/>
                    </a:p>
                  </a:txBody>
                  <a:tcPr marT="19050" marB="19050" marR="28575" marL="28575" anchor="ctr">
                    <a:lnL cap="flat" cmpd="sng" w="8650">
                      <a:solidFill>
                        <a:srgbClr val="CCCCCC"/>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EFEFEF"/>
                      </a:solidFill>
                      <a:prstDash val="solid"/>
                      <a:round/>
                      <a:headEnd len="sm" w="sm" type="none"/>
                      <a:tailEnd len="sm" w="sm" type="none"/>
                    </a:lnB>
                  </a:tcPr>
                </a:tc>
              </a:tr>
              <a:tr h="3143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7:30-7:45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AM Huddle</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7:30-8:00a</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EFEFEF"/>
                      </a:solidFill>
                      <a:prstDash val="solid"/>
                      <a:round/>
                      <a:headEnd len="sm" w="sm" type="none"/>
                      <a:tailEnd len="sm" w="sm" type="none"/>
                    </a:lnB>
                    <a:solidFill>
                      <a:srgbClr val="081E32"/>
                    </a:solidFill>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Prepare for student groups</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81E32"/>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Prepare for student groups</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81E32"/>
                    </a:solidFill>
                  </a:tcPr>
                </a:tc>
              </a:tr>
              <a:tr h="3143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7:45-8:00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Students Groups by Bus @7:55</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Students Groups by Bus @7:55</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8:00-8:15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rowSpan="3">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CWI Nampa</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8:00-8:45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rowSpan="3">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CWI Nampa</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8:00-8:45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rowSpan="3">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CWI Nampa</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8:00-8:45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8:15-8:30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8:30-8:45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1907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8:45-9:00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rowSpan="9">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CWI</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8:45a-11:00a</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Settle-in @ CWI</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Settle-in @ CWI</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9:00-9:15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rowSpan="3">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CWI Admissions</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9:00-9:45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c rowSpan="3">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CWI Tour</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Micron Building</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9:00-9:45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9:15-9:30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9:30-9:45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9:45-10:00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Break</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Break</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10:00-10:15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rowSpan="3">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CWI Tour</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10:00-10:45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c rowSpan="3">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 Activity</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10:00-10:45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81E32"/>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10:15-10:30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10:30-10:45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3143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10:45-11:00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 Reflection</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10:45-11:00</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 Reflection</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10:45-11:00</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r>
            </a:tbl>
          </a:graphicData>
        </a:graphic>
      </p:graphicFrame>
      <p:graphicFrame>
        <p:nvGraphicFramePr>
          <p:cNvPr id="175" name="Google Shape;175;p37"/>
          <p:cNvGraphicFramePr/>
          <p:nvPr/>
        </p:nvGraphicFramePr>
        <p:xfrm>
          <a:off x="4735575" y="743400"/>
          <a:ext cx="3000000" cy="3000000"/>
        </p:xfrm>
        <a:graphic>
          <a:graphicData uri="http://schemas.openxmlformats.org/drawingml/2006/table">
            <a:tbl>
              <a:tblPr>
                <a:noFill/>
                <a:tableStyleId>{4922DE03-7D90-4C3D-8DDE-96F983E4C627}</a:tableStyleId>
              </a:tblPr>
              <a:tblGrid>
                <a:gridCol w="952500"/>
                <a:gridCol w="1066800"/>
                <a:gridCol w="171450"/>
                <a:gridCol w="952500"/>
                <a:gridCol w="952500"/>
              </a:tblGrid>
              <a:tr h="200025">
                <a:tc>
                  <a:txBody>
                    <a:bodyPr/>
                    <a:lstStyle/>
                    <a:p>
                      <a:pPr indent="0" lvl="0" marL="0" rtl="0" algn="ctr">
                        <a:lnSpc>
                          <a:spcPct val="115000"/>
                        </a:lnSpc>
                        <a:spcBef>
                          <a:spcPts val="0"/>
                        </a:spcBef>
                        <a:spcAft>
                          <a:spcPts val="0"/>
                        </a:spcAft>
                        <a:buNone/>
                      </a:pPr>
                      <a:r>
                        <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Overview</a:t>
                      </a:r>
                      <a:endParaRPr sz="900">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High School</a:t>
                      </a:r>
                      <a:endParaRPr sz="1000">
                        <a:solidFill>
                          <a:srgbClr val="FFFFFF"/>
                        </a:solidFill>
                        <a:latin typeface="Calibri"/>
                        <a:ea typeface="Calibri"/>
                        <a:cs typeface="Calibri"/>
                        <a:sym typeface="Calibri"/>
                      </a:endParaRPr>
                    </a:p>
                  </a:txBody>
                  <a:tcPr marT="19050" marB="19050" marR="28575" marL="28575" anchor="ctr">
                    <a:lnL cap="flat" cmpd="sng" w="8650">
                      <a:solidFill>
                        <a:srgbClr val="CCCCCC"/>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EFEFE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Middle School</a:t>
                      </a:r>
                      <a:endParaRPr sz="1000">
                        <a:solidFill>
                          <a:srgbClr val="FFFFFF"/>
                        </a:solidFill>
                        <a:latin typeface="Calibri"/>
                        <a:ea typeface="Calibri"/>
                        <a:cs typeface="Calibri"/>
                        <a:sym typeface="Calibri"/>
                      </a:endParaRPr>
                    </a:p>
                  </a:txBody>
                  <a:tcPr marT="19050" marB="19050" marR="28575" marL="28575" anchor="ctr">
                    <a:lnL cap="flat" cmpd="sng" w="8650">
                      <a:solidFill>
                        <a:srgbClr val="CCCCCC"/>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EFEFEF"/>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11:00-11:15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Amano</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11:00-11:30</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Amano</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11:00-11:30</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Amano</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11:00-11:30</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r>
              <a:tr h="25717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11:15-11:30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1907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11:30-11:45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rowSpan="5">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Indian Creek Plaza</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11:30-12:45p</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Amano Spotlight</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11:30-12:00</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Explore Indian Creek Plaza</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11:30-12:00</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r>
              <a:tr h="21907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11:45-12:00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18097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12:00-12:15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Switch</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Switch</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r>
              <a:tr h="37147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12:15-12:30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Explore Indian Creek Plaza + Lunch</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12:15-12:45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c rowSpan="2">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Amano Spotlight</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12:15-12:45</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r>
              <a:tr h="209550">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12:30-12:45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3143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12:45-1:00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 Closeout</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12:45-1:00p</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DC5756"/>
                    </a:solidFill>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 Closeout</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12:45-1:00p</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c>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Student Closeout</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12:45-1:00p</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0097A9"/>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1:00-1:15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rowSpan="4">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Payette HS</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1:00-2:00p</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rowSpan="4">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Payette HS</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1:00-2:00p</a:t>
                      </a:r>
                      <a:endParaRPr sz="900">
                        <a:solidFill>
                          <a:srgbClr val="FFFFFF"/>
                        </a:solidFill>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c rowSpan="4">
                  <a:txBody>
                    <a:bodyPr/>
                    <a:lstStyle/>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Travel to Payette HS</a:t>
                      </a:r>
                      <a:endParaRPr sz="9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lang="en" sz="900">
                          <a:solidFill>
                            <a:srgbClr val="FFFFFF"/>
                          </a:solidFill>
                          <a:latin typeface="Calibri"/>
                          <a:ea typeface="Calibri"/>
                          <a:cs typeface="Calibri"/>
                          <a:sym typeface="Calibri"/>
                        </a:rPr>
                        <a:t>1:00-2:00p</a:t>
                      </a:r>
                      <a:endParaRPr sz="900">
                        <a:solidFill>
                          <a:srgbClr val="FFFFFF"/>
                        </a:solidFill>
                        <a:latin typeface="Calibri"/>
                        <a:ea typeface="Calibri"/>
                        <a:cs typeface="Calibri"/>
                        <a:sym typeface="Calibri"/>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EFEFEF"/>
                      </a:solidFill>
                      <a:prstDash val="solid"/>
                      <a:round/>
                      <a:headEnd len="sm" w="sm" type="none"/>
                      <a:tailEnd len="sm" w="sm" type="none"/>
                    </a:lnB>
                    <a:solidFill>
                      <a:srgbClr val="8C8279"/>
                    </a:solidFill>
                  </a:tcPr>
                </a:tc>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1:15-1:30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1:30-1:45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1:45-2:00</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vMerge="1"/>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CCCCCC"/>
                      </a:solidFill>
                      <a:prstDash val="solid"/>
                      <a:round/>
                      <a:headEnd len="sm" w="sm" type="none"/>
                      <a:tailEnd len="sm" w="sm" type="none"/>
                    </a:lnB>
                    <a:solidFill>
                      <a:srgbClr val="000000"/>
                    </a:solidFill>
                  </a:tcPr>
                </a:tc>
                <a:tc vMerge="1"/>
                <a:tc vMerge="1"/>
              </a:tr>
              <a:tr h="200025">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2:00-2:15</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B7B7B7"/>
                      </a:solidFill>
                      <a:prstDash val="solid"/>
                      <a:round/>
                      <a:headEnd len="sm" w="sm" type="none"/>
                      <a:tailEnd len="sm" w="sm" type="none"/>
                    </a:lnT>
                    <a:lnB cap="flat" cmpd="sng" w="8650">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Dismissal</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EFEFEF"/>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8650">
                      <a:solidFill>
                        <a:srgbClr val="EFEFEF"/>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CCCCCC"/>
                      </a:solidFill>
                      <a:prstDash val="solid"/>
                      <a:round/>
                      <a:headEnd len="sm" w="sm" type="none"/>
                      <a:tailEnd len="sm" w="sm" type="none"/>
                    </a:lnT>
                    <a:lnB cap="flat" cmpd="sng" w="8650">
                      <a:solidFill>
                        <a:srgbClr val="B7B7B7"/>
                      </a:solidFill>
                      <a:prstDash val="solid"/>
                      <a:round/>
                      <a:headEnd len="sm" w="sm" type="none"/>
                      <a:tailEnd len="sm" w="sm" type="none"/>
                    </a:lnB>
                    <a:solidFill>
                      <a:srgbClr val="000000"/>
                    </a:solidFill>
                  </a:tcPr>
                </a:tc>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Dismissal</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B7B7B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Calibri"/>
                          <a:ea typeface="Calibri"/>
                          <a:cs typeface="Calibri"/>
                          <a:sym typeface="Calibri"/>
                        </a:rPr>
                        <a:t>Dismissal</a:t>
                      </a:r>
                      <a:endParaRPr sz="900">
                        <a:latin typeface="Calibri"/>
                        <a:ea typeface="Calibri"/>
                        <a:cs typeface="Calibri"/>
                        <a:sym typeface="Calibri"/>
                      </a:endParaRPr>
                    </a:p>
                  </a:txBody>
                  <a:tcPr marT="19050" marB="19050" marR="28575" marL="28575" anchor="ctr">
                    <a:lnL cap="flat" cmpd="sng" w="8650">
                      <a:solidFill>
                        <a:srgbClr val="B7B7B7"/>
                      </a:solidFill>
                      <a:prstDash val="solid"/>
                      <a:round/>
                      <a:headEnd len="sm" w="sm" type="none"/>
                      <a:tailEnd len="sm" w="sm" type="none"/>
                    </a:lnL>
                    <a:lnR cap="flat" cmpd="sng" w="8650">
                      <a:solidFill>
                        <a:srgbClr val="B7B7B7"/>
                      </a:solidFill>
                      <a:prstDash val="solid"/>
                      <a:round/>
                      <a:headEnd len="sm" w="sm" type="none"/>
                      <a:tailEnd len="sm" w="sm" type="none"/>
                    </a:lnR>
                    <a:lnT cap="flat" cmpd="sng" w="8650">
                      <a:solidFill>
                        <a:srgbClr val="EFEFEF"/>
                      </a:solidFill>
                      <a:prstDash val="solid"/>
                      <a:round/>
                      <a:headEnd len="sm" w="sm" type="none"/>
                      <a:tailEnd len="sm" w="sm" type="none"/>
                    </a:lnT>
                    <a:lnB cap="flat" cmpd="sng" w="8650">
                      <a:solidFill>
                        <a:srgbClr val="B7B7B7"/>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8"/>
          <p:cNvSpPr txBox="1"/>
          <p:nvPr>
            <p:ph type="title"/>
          </p:nvPr>
        </p:nvSpPr>
        <p:spPr>
          <a:xfrm>
            <a:off x="729450" y="251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Field Trip Engagement</a:t>
            </a:r>
            <a:endParaRPr/>
          </a:p>
        </p:txBody>
      </p:sp>
      <p:sp>
        <p:nvSpPr>
          <p:cNvPr id="181" name="Google Shape;181;p38"/>
          <p:cNvSpPr txBox="1"/>
          <p:nvPr>
            <p:ph idx="1" type="body"/>
          </p:nvPr>
        </p:nvSpPr>
        <p:spPr>
          <a:xfrm>
            <a:off x="729450" y="13264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Pre-engagement (Thurs, 7/6, ~30 mins, during mid-block time):</a:t>
            </a:r>
            <a:endParaRPr b="1"/>
          </a:p>
          <a:p>
            <a:pPr indent="-311150" lvl="0" marL="457200" rtl="0" algn="l">
              <a:spcBef>
                <a:spcPts val="0"/>
              </a:spcBef>
              <a:spcAft>
                <a:spcPts val="0"/>
              </a:spcAft>
              <a:buSzPts val="1300"/>
              <a:buChar char="●"/>
            </a:pPr>
            <a:r>
              <a:rPr lang="en"/>
              <a:t>Ground students in essential question and connection to experiences</a:t>
            </a:r>
            <a:endParaRPr/>
          </a:p>
          <a:p>
            <a:pPr indent="-311150" lvl="0" marL="457200" rtl="0" algn="l">
              <a:spcBef>
                <a:spcPts val="0"/>
              </a:spcBef>
              <a:spcAft>
                <a:spcPts val="0"/>
              </a:spcAft>
              <a:buSzPts val="1300"/>
              <a:buChar char="●"/>
            </a:pPr>
            <a:r>
              <a:rPr lang="en"/>
              <a:t>Activate students thinking about their futures</a:t>
            </a:r>
            <a:endParaRPr/>
          </a:p>
          <a:p>
            <a:pPr indent="-311150" lvl="0" marL="457200" rtl="0" algn="l">
              <a:spcBef>
                <a:spcPts val="0"/>
              </a:spcBef>
              <a:spcAft>
                <a:spcPts val="0"/>
              </a:spcAft>
              <a:buSzPts val="1300"/>
              <a:buChar char="●"/>
            </a:pPr>
            <a:r>
              <a:rPr lang="en"/>
              <a:t>Prepare for field trip and expectations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During Engagement:</a:t>
            </a:r>
            <a:endParaRPr b="1"/>
          </a:p>
          <a:p>
            <a:pPr indent="-311150" lvl="0" marL="457200" rtl="0" algn="l">
              <a:spcBef>
                <a:spcPts val="0"/>
              </a:spcBef>
              <a:spcAft>
                <a:spcPts val="0"/>
              </a:spcAft>
              <a:buSzPts val="1300"/>
              <a:buChar char="●"/>
            </a:pPr>
            <a:r>
              <a:rPr lang="en"/>
              <a:t>Small group to reflect and make-meaning in small groups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Post-engagement:</a:t>
            </a:r>
            <a:endParaRPr b="1"/>
          </a:p>
          <a:p>
            <a:pPr indent="-311150" lvl="0" marL="457200" rtl="0" algn="l">
              <a:spcBef>
                <a:spcPts val="0"/>
              </a:spcBef>
              <a:spcAft>
                <a:spcPts val="0"/>
              </a:spcAft>
              <a:buSzPts val="1300"/>
              <a:buChar char="●"/>
            </a:pPr>
            <a:r>
              <a:rPr lang="en"/>
              <a:t>Assess student experience</a:t>
            </a:r>
            <a:endParaRPr/>
          </a:p>
          <a:p>
            <a:pPr indent="-311150" lvl="0" marL="457200" rtl="0" algn="l">
              <a:spcBef>
                <a:spcPts val="0"/>
              </a:spcBef>
              <a:spcAft>
                <a:spcPts val="0"/>
              </a:spcAft>
              <a:buSzPts val="1300"/>
              <a:buChar char="●"/>
            </a:pPr>
            <a:r>
              <a:rPr lang="en"/>
              <a:t>Students can showcase their learning at Summer Academy and application to possible futures</a:t>
            </a:r>
            <a:endParaRPr/>
          </a:p>
          <a:p>
            <a:pPr indent="0" lvl="0" marL="0" rtl="0" algn="l">
              <a:spcBef>
                <a:spcPts val="0"/>
              </a:spcBef>
              <a:spcAft>
                <a:spcPts val="0"/>
              </a:spcAft>
              <a:buNone/>
            </a:pPr>
            <a:r>
              <a:t/>
            </a:r>
            <a:endParaRPr/>
          </a:p>
        </p:txBody>
      </p:sp>
      <p:sp>
        <p:nvSpPr>
          <p:cNvPr id="182" name="Google Shape;182;p3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83" name="Google Shape;183;p38"/>
          <p:cNvSpPr txBox="1"/>
          <p:nvPr>
            <p:ph idx="2" type="subTitle"/>
          </p:nvPr>
        </p:nvSpPr>
        <p:spPr>
          <a:xfrm>
            <a:off x="727950" y="832650"/>
            <a:ext cx="7586100" cy="3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 During, and Post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9"/>
          <p:cNvSpPr/>
          <p:nvPr/>
        </p:nvSpPr>
        <p:spPr>
          <a:xfrm>
            <a:off x="370075" y="3379050"/>
            <a:ext cx="8586600" cy="1562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9"/>
          <p:cNvSpPr/>
          <p:nvPr/>
        </p:nvSpPr>
        <p:spPr>
          <a:xfrm>
            <a:off x="501925" y="3498450"/>
            <a:ext cx="8322900" cy="13233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39"/>
          <p:cNvPicPr preferRelativeResize="0"/>
          <p:nvPr/>
        </p:nvPicPr>
        <p:blipFill>
          <a:blip r:embed="rId3">
            <a:alphaModFix/>
          </a:blip>
          <a:stretch>
            <a:fillRect/>
          </a:stretch>
        </p:blipFill>
        <p:spPr>
          <a:xfrm>
            <a:off x="938100" y="389375"/>
            <a:ext cx="7450525" cy="2662325"/>
          </a:xfrm>
          <a:prstGeom prst="rect">
            <a:avLst/>
          </a:prstGeom>
          <a:noFill/>
          <a:ln>
            <a:noFill/>
          </a:ln>
        </p:spPr>
      </p:pic>
      <p:sp>
        <p:nvSpPr>
          <p:cNvPr id="191" name="Google Shape;191;p39"/>
          <p:cNvSpPr txBox="1"/>
          <p:nvPr/>
        </p:nvSpPr>
        <p:spPr>
          <a:xfrm>
            <a:off x="819900" y="3759350"/>
            <a:ext cx="7656600" cy="77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300">
                <a:solidFill>
                  <a:schemeClr val="lt1"/>
                </a:solidFill>
                <a:latin typeface="Proxima Nova"/>
                <a:ea typeface="Proxima Nova"/>
                <a:cs typeface="Proxima Nova"/>
                <a:sym typeface="Proxima Nova"/>
              </a:rPr>
              <a:t>Summer School Field Trip </a:t>
            </a:r>
            <a:endParaRPr b="1" sz="4300">
              <a:solidFill>
                <a:schemeClr val="lt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0"/>
          <p:cNvSpPr txBox="1"/>
          <p:nvPr>
            <p:ph type="title"/>
          </p:nvPr>
        </p:nvSpPr>
        <p:spPr>
          <a:xfrm>
            <a:off x="574510" y="605350"/>
            <a:ext cx="79950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are we up to at summer school:</a:t>
            </a:r>
            <a:endParaRPr b="1"/>
          </a:p>
        </p:txBody>
      </p:sp>
      <p:sp>
        <p:nvSpPr>
          <p:cNvPr id="197" name="Google Shape;197;p4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40"/>
          <p:cNvSpPr txBox="1"/>
          <p:nvPr>
            <p:ph idx="2" type="subTitle"/>
          </p:nvPr>
        </p:nvSpPr>
        <p:spPr>
          <a:xfrm>
            <a:off x="627900" y="1204825"/>
            <a:ext cx="7888200" cy="2571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770"/>
              <a:buNone/>
            </a:pPr>
            <a:r>
              <a:rPr b="1" lang="en" sz="1700">
                <a:solidFill>
                  <a:srgbClr val="980000"/>
                </a:solidFill>
                <a:latin typeface="Proxima Nova"/>
                <a:ea typeface="Proxima Nova"/>
                <a:cs typeface="Proxima Nova"/>
                <a:sym typeface="Proxima Nova"/>
              </a:rPr>
              <a:t>All parts of summer school should feel</a:t>
            </a:r>
            <a:r>
              <a:rPr b="1" lang="en" sz="1700">
                <a:solidFill>
                  <a:srgbClr val="980000"/>
                </a:solidFill>
                <a:latin typeface="Proxima Nova"/>
                <a:ea typeface="Proxima Nova"/>
                <a:cs typeface="Proxima Nova"/>
                <a:sym typeface="Proxima Nova"/>
              </a:rPr>
              <a:t> helpful to your futures!</a:t>
            </a:r>
            <a:endParaRPr b="1" sz="1700">
              <a:solidFill>
                <a:srgbClr val="980000"/>
              </a:solidFill>
              <a:latin typeface="Proxima Nova"/>
              <a:ea typeface="Proxima Nova"/>
              <a:cs typeface="Proxima Nova"/>
              <a:sym typeface="Proxima Nova"/>
            </a:endParaRPr>
          </a:p>
          <a:p>
            <a:pPr indent="0" lvl="0" marL="0" rtl="0" algn="l">
              <a:lnSpc>
                <a:spcPct val="105000"/>
              </a:lnSpc>
              <a:spcBef>
                <a:spcPts val="1000"/>
              </a:spcBef>
              <a:spcAft>
                <a:spcPts val="0"/>
              </a:spcAft>
              <a:buSzPts val="770"/>
              <a:buNone/>
            </a:pPr>
            <a:r>
              <a:t/>
            </a:r>
            <a:endParaRPr b="1" sz="1700">
              <a:solidFill>
                <a:srgbClr val="980000"/>
              </a:solidFill>
              <a:latin typeface="Proxima Nova"/>
              <a:ea typeface="Proxima Nova"/>
              <a:cs typeface="Proxima Nova"/>
              <a:sym typeface="Proxima Nova"/>
            </a:endParaRPr>
          </a:p>
          <a:p>
            <a:pPr indent="-336550" lvl="0" marL="457200" rtl="0" algn="l">
              <a:lnSpc>
                <a:spcPct val="105000"/>
              </a:lnSpc>
              <a:spcBef>
                <a:spcPts val="1000"/>
              </a:spcBef>
              <a:spcAft>
                <a:spcPts val="0"/>
              </a:spcAft>
              <a:buSzPts val="1700"/>
              <a:buFont typeface="Proxima Nova"/>
              <a:buChar char="★"/>
            </a:pPr>
            <a:r>
              <a:rPr lang="en" sz="1700">
                <a:latin typeface="Proxima Nova"/>
                <a:ea typeface="Proxima Nova"/>
                <a:cs typeface="Proxima Nova"/>
                <a:sym typeface="Proxima Nova"/>
              </a:rPr>
              <a:t>Core classes in the morning</a:t>
            </a:r>
            <a:endParaRPr sz="1700">
              <a:latin typeface="Proxima Nova"/>
              <a:ea typeface="Proxima Nova"/>
              <a:cs typeface="Proxima Nova"/>
              <a:sym typeface="Proxima Nova"/>
            </a:endParaRPr>
          </a:p>
          <a:p>
            <a:pPr indent="-336550" lvl="0" marL="457200" rtl="0" algn="l">
              <a:lnSpc>
                <a:spcPct val="105000"/>
              </a:lnSpc>
              <a:spcBef>
                <a:spcPts val="1000"/>
              </a:spcBef>
              <a:spcAft>
                <a:spcPts val="0"/>
              </a:spcAft>
              <a:buSzPts val="1700"/>
              <a:buFont typeface="Proxima Nova"/>
              <a:buChar char="★"/>
            </a:pPr>
            <a:r>
              <a:rPr lang="en" sz="1700">
                <a:latin typeface="Proxima Nova"/>
                <a:ea typeface="Proxima Nova"/>
                <a:cs typeface="Proxima Nova"/>
                <a:sym typeface="Proxima Nova"/>
              </a:rPr>
              <a:t>Project-based learning in the afternoon</a:t>
            </a:r>
            <a:endParaRPr sz="1700">
              <a:latin typeface="Proxima Nova"/>
              <a:ea typeface="Proxima Nova"/>
              <a:cs typeface="Proxima Nova"/>
              <a:sym typeface="Proxima Nova"/>
            </a:endParaRPr>
          </a:p>
          <a:p>
            <a:pPr indent="-336550" lvl="0" marL="457200" rtl="0" algn="l">
              <a:lnSpc>
                <a:spcPct val="105000"/>
              </a:lnSpc>
              <a:spcBef>
                <a:spcPts val="1000"/>
              </a:spcBef>
              <a:spcAft>
                <a:spcPts val="0"/>
              </a:spcAft>
              <a:buSzPts val="1700"/>
              <a:buFont typeface="Proxima Nova"/>
              <a:buChar char="★"/>
            </a:pPr>
            <a:r>
              <a:rPr lang="en" sz="1700">
                <a:latin typeface="Proxima Nova"/>
                <a:ea typeface="Proxima Nova"/>
                <a:cs typeface="Proxima Nova"/>
                <a:sym typeface="Proxima Nova"/>
              </a:rPr>
              <a:t>Field trip on Friday to explore your futures</a:t>
            </a:r>
            <a:endParaRPr sz="1700">
              <a:latin typeface="Proxima Nova"/>
              <a:ea typeface="Proxima Nova"/>
              <a:cs typeface="Proxima Nova"/>
              <a:sym typeface="Proxima Nova"/>
            </a:endParaRPr>
          </a:p>
          <a:p>
            <a:pPr indent="-336550" lvl="0" marL="457200" rtl="0" algn="l">
              <a:lnSpc>
                <a:spcPct val="105000"/>
              </a:lnSpc>
              <a:spcBef>
                <a:spcPts val="1000"/>
              </a:spcBef>
              <a:spcAft>
                <a:spcPts val="0"/>
              </a:spcAft>
              <a:buSzPts val="1700"/>
              <a:buFont typeface="Proxima Nova"/>
              <a:buChar char="★"/>
            </a:pPr>
            <a:r>
              <a:rPr lang="en" sz="1700">
                <a:latin typeface="Proxima Nova"/>
                <a:ea typeface="Proxima Nova"/>
                <a:cs typeface="Proxima Nova"/>
                <a:sym typeface="Proxima Nova"/>
              </a:rPr>
              <a:t>Student Showcase on our last day, Thursday @11:30am to showcase what you’ve learned</a:t>
            </a:r>
            <a:endParaRPr sz="1700">
              <a:latin typeface="Proxima Nova"/>
              <a:ea typeface="Proxima Nova"/>
              <a:cs typeface="Proxima Nova"/>
              <a:sym typeface="Proxima Nova"/>
            </a:endParaRPr>
          </a:p>
          <a:p>
            <a:pPr indent="0" lvl="0" marL="0" rtl="0" algn="l">
              <a:lnSpc>
                <a:spcPct val="105000"/>
              </a:lnSpc>
              <a:spcBef>
                <a:spcPts val="1000"/>
              </a:spcBef>
              <a:spcAft>
                <a:spcPts val="0"/>
              </a:spcAft>
              <a:buSzPts val="770"/>
              <a:buNone/>
            </a:pPr>
            <a:r>
              <a:t/>
            </a:r>
            <a:endParaRPr sz="1420">
              <a:latin typeface="Proxima Nova"/>
              <a:ea typeface="Proxima Nova"/>
              <a:cs typeface="Proxima Nova"/>
              <a:sym typeface="Proxima Nova"/>
            </a:endParaRPr>
          </a:p>
          <a:p>
            <a:pPr indent="0" lvl="0" marL="0" rtl="0" algn="l">
              <a:lnSpc>
                <a:spcPct val="105000"/>
              </a:lnSpc>
              <a:spcBef>
                <a:spcPts val="1000"/>
              </a:spcBef>
              <a:spcAft>
                <a:spcPts val="1000"/>
              </a:spcAft>
              <a:buSzPts val="770"/>
              <a:buNone/>
            </a:pPr>
            <a:r>
              <a:t/>
            </a:r>
            <a:endParaRPr sz="142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202" name="Shape 202"/>
        <p:cNvGrpSpPr/>
        <p:nvPr/>
      </p:nvGrpSpPr>
      <p:grpSpPr>
        <a:xfrm>
          <a:off x="0" y="0"/>
          <a:ext cx="0" cy="0"/>
          <a:chOff x="0" y="0"/>
          <a:chExt cx="0" cy="0"/>
        </a:xfrm>
      </p:grpSpPr>
      <p:sp>
        <p:nvSpPr>
          <p:cNvPr id="203" name="Google Shape;203;p41"/>
          <p:cNvSpPr txBox="1"/>
          <p:nvPr>
            <p:ph type="title"/>
          </p:nvPr>
        </p:nvSpPr>
        <p:spPr>
          <a:xfrm>
            <a:off x="953150" y="2143150"/>
            <a:ext cx="7021200" cy="110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4800">
                <a:solidFill>
                  <a:srgbClr val="FFFFFF"/>
                </a:solidFill>
                <a:latin typeface="Proxima Nova"/>
                <a:ea typeface="Proxima Nova"/>
                <a:cs typeface="Proxima Nova"/>
                <a:sym typeface="Proxima Nova"/>
              </a:rPr>
              <a:t>How is what I am learning now going to be helpful in my future?</a:t>
            </a:r>
            <a:endParaRPr b="1" sz="4800">
              <a:solidFill>
                <a:srgbClr val="FFFFFF"/>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240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207" name="Shape 207"/>
        <p:cNvGrpSpPr/>
        <p:nvPr/>
      </p:nvGrpSpPr>
      <p:grpSpPr>
        <a:xfrm>
          <a:off x="0" y="0"/>
          <a:ext cx="0" cy="0"/>
          <a:chOff x="0" y="0"/>
          <a:chExt cx="0" cy="0"/>
        </a:xfrm>
      </p:grpSpPr>
      <p:sp>
        <p:nvSpPr>
          <p:cNvPr id="208" name="Google Shape;208;p42"/>
          <p:cNvSpPr txBox="1"/>
          <p:nvPr>
            <p:ph type="title"/>
          </p:nvPr>
        </p:nvSpPr>
        <p:spPr>
          <a:xfrm>
            <a:off x="953150" y="2143150"/>
            <a:ext cx="7021200" cy="110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4800">
                <a:solidFill>
                  <a:srgbClr val="FFFFFF"/>
                </a:solidFill>
                <a:latin typeface="Proxima Nova"/>
                <a:ea typeface="Proxima Nova"/>
                <a:cs typeface="Proxima Nova"/>
                <a:sym typeface="Proxima Nova"/>
              </a:rPr>
              <a:t>What are your dreams for your future? Are they possible? </a:t>
            </a:r>
            <a:endParaRPr b="1" sz="4800">
              <a:solidFill>
                <a:srgbClr val="FFFFFF"/>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2400">
              <a:solidFill>
                <a:srgbClr val="FFFFFF"/>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3"/>
          <p:cNvSpPr txBox="1"/>
          <p:nvPr>
            <p:ph type="title"/>
          </p:nvPr>
        </p:nvSpPr>
        <p:spPr>
          <a:xfrm>
            <a:off x="369275" y="330700"/>
            <a:ext cx="8614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Reflection Worksheet </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t/>
            </a:r>
            <a:endParaRPr sz="2700"/>
          </a:p>
        </p:txBody>
      </p:sp>
      <p:sp>
        <p:nvSpPr>
          <p:cNvPr id="214" name="Google Shape;214;p4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15" name="Google Shape;215;p43"/>
          <p:cNvSpPr txBox="1"/>
          <p:nvPr/>
        </p:nvSpPr>
        <p:spPr>
          <a:xfrm>
            <a:off x="630925" y="1200450"/>
            <a:ext cx="7430400" cy="34740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t/>
            </a:r>
            <a:endParaRPr sz="1700">
              <a:latin typeface="Proxima Nova"/>
              <a:ea typeface="Proxima Nova"/>
              <a:cs typeface="Proxima Nova"/>
              <a:sym typeface="Proxima Nova"/>
            </a:endParaRPr>
          </a:p>
          <a:p>
            <a:pPr indent="-336550" lvl="0" marL="457200" rtl="0" algn="l">
              <a:lnSpc>
                <a:spcPct val="200000"/>
              </a:lnSpc>
              <a:spcBef>
                <a:spcPts val="1000"/>
              </a:spcBef>
              <a:spcAft>
                <a:spcPts val="0"/>
              </a:spcAft>
              <a:buSzPts val="1700"/>
              <a:buFont typeface="Proxima Nova"/>
              <a:buAutoNum type="arabicPeriod"/>
            </a:pPr>
            <a:r>
              <a:rPr lang="en" sz="1700">
                <a:latin typeface="Proxima Nova"/>
                <a:ea typeface="Proxima Nova"/>
                <a:cs typeface="Proxima Nova"/>
                <a:sym typeface="Proxima Nova"/>
              </a:rPr>
              <a:t>How has summer school been helpful for your future?</a:t>
            </a:r>
            <a:endParaRPr sz="1700">
              <a:latin typeface="Proxima Nova"/>
              <a:ea typeface="Proxima Nova"/>
              <a:cs typeface="Proxima Nova"/>
              <a:sym typeface="Proxima Nova"/>
            </a:endParaRPr>
          </a:p>
          <a:p>
            <a:pPr indent="-336550" lvl="0" marL="457200" rtl="0" algn="l">
              <a:lnSpc>
                <a:spcPct val="200000"/>
              </a:lnSpc>
              <a:spcBef>
                <a:spcPts val="0"/>
              </a:spcBef>
              <a:spcAft>
                <a:spcPts val="0"/>
              </a:spcAft>
              <a:buSzPts val="1700"/>
              <a:buFont typeface="Proxima Nova"/>
              <a:buAutoNum type="arabicPeriod"/>
            </a:pPr>
            <a:r>
              <a:rPr lang="en" sz="1700">
                <a:latin typeface="Proxima Nova"/>
                <a:ea typeface="Proxima Nova"/>
                <a:cs typeface="Proxima Nova"/>
                <a:sym typeface="Proxima Nova"/>
              </a:rPr>
              <a:t>What are your dreams for your future? Are they possible? </a:t>
            </a:r>
            <a:endParaRPr sz="1700">
              <a:latin typeface="Proxima Nova"/>
              <a:ea typeface="Proxima Nova"/>
              <a:cs typeface="Proxima Nova"/>
              <a:sym typeface="Proxima Nova"/>
            </a:endParaRPr>
          </a:p>
          <a:p>
            <a:pPr indent="-336550" lvl="0" marL="457200" rtl="0" algn="l">
              <a:lnSpc>
                <a:spcPct val="200000"/>
              </a:lnSpc>
              <a:spcBef>
                <a:spcPts val="0"/>
              </a:spcBef>
              <a:spcAft>
                <a:spcPts val="0"/>
              </a:spcAft>
              <a:buSzPts val="1700"/>
              <a:buFont typeface="Proxima Nova"/>
              <a:buAutoNum type="arabicPeriod"/>
            </a:pPr>
            <a:r>
              <a:rPr lang="en" sz="1700">
                <a:latin typeface="Proxima Nova"/>
                <a:ea typeface="Proxima Nova"/>
                <a:cs typeface="Proxima Nova"/>
                <a:sym typeface="Proxima Nova"/>
              </a:rPr>
              <a:t>What are you good at? What are your interests and hobbies? </a:t>
            </a:r>
            <a:endParaRPr sz="1700">
              <a:latin typeface="Proxima Nova"/>
              <a:ea typeface="Proxima Nova"/>
              <a:cs typeface="Proxima Nova"/>
              <a:sym typeface="Proxima Nova"/>
            </a:endParaRPr>
          </a:p>
          <a:p>
            <a:pPr indent="-336550" lvl="0" marL="457200" rtl="0" algn="l">
              <a:lnSpc>
                <a:spcPct val="200000"/>
              </a:lnSpc>
              <a:spcBef>
                <a:spcPts val="0"/>
              </a:spcBef>
              <a:spcAft>
                <a:spcPts val="0"/>
              </a:spcAft>
              <a:buSzPts val="1700"/>
              <a:buFont typeface="Proxima Nova"/>
              <a:buAutoNum type="arabicPeriod"/>
            </a:pPr>
            <a:r>
              <a:rPr lang="en" sz="1700">
                <a:latin typeface="Proxima Nova"/>
                <a:ea typeface="Proxima Nova"/>
                <a:cs typeface="Proxima Nova"/>
                <a:sym typeface="Proxima Nova"/>
              </a:rPr>
              <a:t>Can any of those turn into a job or career?</a:t>
            </a:r>
            <a:endParaRPr sz="1700">
              <a:latin typeface="Proxima Nova"/>
              <a:ea typeface="Proxima Nova"/>
              <a:cs typeface="Proxima Nova"/>
              <a:sym typeface="Proxima Nova"/>
            </a:endParaRPr>
          </a:p>
          <a:p>
            <a:pPr indent="0" lvl="0" marL="0" rtl="0" algn="l">
              <a:lnSpc>
                <a:spcPct val="105000"/>
              </a:lnSpc>
              <a:spcBef>
                <a:spcPts val="1000"/>
              </a:spcBef>
              <a:spcAft>
                <a:spcPts val="0"/>
              </a:spcAft>
              <a:buNone/>
            </a:pPr>
            <a:r>
              <a:t/>
            </a:r>
            <a:endParaRPr sz="1700">
              <a:latin typeface="Proxima Nova"/>
              <a:ea typeface="Proxima Nova"/>
              <a:cs typeface="Proxima Nova"/>
              <a:sym typeface="Proxima Nova"/>
            </a:endParaRPr>
          </a:p>
          <a:p>
            <a:pPr indent="0" lvl="0" marL="0" rtl="0" algn="l">
              <a:lnSpc>
                <a:spcPct val="105000"/>
              </a:lnSpc>
              <a:spcBef>
                <a:spcPts val="1000"/>
              </a:spcBef>
              <a:spcAft>
                <a:spcPts val="1000"/>
              </a:spcAft>
              <a:buNone/>
            </a:pPr>
            <a:r>
              <a:t/>
            </a:r>
            <a:endParaRPr sz="1700">
              <a:latin typeface="Proxima Nova"/>
              <a:ea typeface="Proxima Nova"/>
              <a:cs typeface="Proxima Nova"/>
              <a:sym typeface="Proxima Nova"/>
            </a:endParaRPr>
          </a:p>
        </p:txBody>
      </p:sp>
      <p:sp>
        <p:nvSpPr>
          <p:cNvPr id="216" name="Google Shape;216;p43"/>
          <p:cNvSpPr txBox="1"/>
          <p:nvPr>
            <p:ph idx="2" type="subTitle"/>
          </p:nvPr>
        </p:nvSpPr>
        <p:spPr>
          <a:xfrm>
            <a:off x="475225" y="1063900"/>
            <a:ext cx="7586100" cy="346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980000"/>
              </a:buClr>
              <a:buSzPts val="1600"/>
              <a:buChar char="★"/>
            </a:pPr>
            <a:r>
              <a:rPr lang="en">
                <a:solidFill>
                  <a:srgbClr val="980000"/>
                </a:solidFill>
              </a:rPr>
              <a:t>Take 5 minutes to quietly answer questions 1-4 on the worksheet</a:t>
            </a:r>
            <a:endParaRPr>
              <a:solidFill>
                <a:srgbClr val="980000"/>
              </a:solidFill>
            </a:endParaRPr>
          </a:p>
          <a:p>
            <a:pPr indent="0" lvl="0" marL="0" rtl="0" algn="l">
              <a:spcBef>
                <a:spcPts val="0"/>
              </a:spcBef>
              <a:spcAft>
                <a:spcPts val="0"/>
              </a:spcAft>
              <a:buNone/>
            </a:pPr>
            <a:r>
              <a:t/>
            </a:r>
            <a:endParaRPr>
              <a:solidFill>
                <a:srgbClr val="980000"/>
              </a:solidFill>
            </a:endParaRPr>
          </a:p>
          <a:p>
            <a:pPr indent="0" lvl="0" marL="0" rtl="0" algn="l">
              <a:spcBef>
                <a:spcPts val="0"/>
              </a:spcBef>
              <a:spcAft>
                <a:spcPts val="0"/>
              </a:spcAft>
              <a:buNone/>
            </a:pPr>
            <a:r>
              <a:t/>
            </a:r>
            <a:endParaRPr>
              <a:solidFill>
                <a:srgbClr val="98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23 Pre-Service">
  <a:themeElements>
    <a:clrScheme name="Streamline">
      <a:dk1>
        <a:srgbClr val="0097A9"/>
      </a:dk1>
      <a:lt1>
        <a:srgbClr val="FFFFFF"/>
      </a:lt1>
      <a:dk2>
        <a:srgbClr val="091F2C"/>
      </a:dk2>
      <a:lt2>
        <a:srgbClr val="F3F2F1"/>
      </a:lt2>
      <a:accent1>
        <a:srgbClr val="FFD700"/>
      </a:accent1>
      <a:accent2>
        <a:srgbClr val="CB333B"/>
      </a:accent2>
      <a:accent3>
        <a:srgbClr val="26A6B6"/>
      </a:accent3>
      <a:accent4>
        <a:srgbClr val="59BBC7"/>
      </a:accent4>
      <a:accent5>
        <a:srgbClr val="7FCBD4"/>
      </a:accent5>
      <a:accent6>
        <a:srgbClr val="BFE5E9"/>
      </a:accent6>
      <a:hlink>
        <a:srgbClr val="0097A9"/>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